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72" r:id="rId2"/>
    <p:sldId id="274" r:id="rId3"/>
    <p:sldId id="275" r:id="rId4"/>
    <p:sldId id="342" r:id="rId5"/>
    <p:sldId id="351" r:id="rId6"/>
    <p:sldId id="344" r:id="rId7"/>
    <p:sldId id="352" r:id="rId8"/>
    <p:sldId id="345" r:id="rId9"/>
    <p:sldId id="337" r:id="rId10"/>
    <p:sldId id="348" r:id="rId11"/>
    <p:sldId id="347" r:id="rId12"/>
    <p:sldId id="350" r:id="rId13"/>
    <p:sldId id="336" r:id="rId14"/>
    <p:sldId id="335" r:id="rId15"/>
    <p:sldId id="338" r:id="rId16"/>
    <p:sldId id="346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990100"/>
    <a:srgbClr val="FFCC00"/>
    <a:srgbClr val="F5B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092" autoAdjust="0"/>
  </p:normalViewPr>
  <p:slideViewPr>
    <p:cSldViewPr>
      <p:cViewPr>
        <p:scale>
          <a:sx n="81" d="100"/>
          <a:sy n="81" d="100"/>
        </p:scale>
        <p:origin x="-83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16D0C1-504B-4356-8DCD-E426C0D15710}" type="doc">
      <dgm:prSet loTypeId="urn:microsoft.com/office/officeart/2005/8/layout/arrow2" loCatId="process" qsTypeId="urn:microsoft.com/office/officeart/2005/8/quickstyle/simple3" qsCatId="simple" csTypeId="urn:microsoft.com/office/officeart/2005/8/colors/accent4_4" csCatId="accent4" phldr="1"/>
      <dgm:spPr/>
    </dgm:pt>
    <dgm:pt modelId="{44C0EE3C-7F72-412F-90FF-02C85E3660C4}">
      <dgm:prSet phldrT="[Text]"/>
      <dgm:spPr/>
      <dgm:t>
        <a:bodyPr/>
        <a:lstStyle/>
        <a:p>
          <a:pPr algn="l"/>
          <a:r>
            <a:rPr lang="en-US" i="1" dirty="0" smtClean="0">
              <a:latin typeface="Times New Roman" pitchFamily="18" charset="0"/>
              <a:cs typeface="Times New Roman" pitchFamily="18" charset="0"/>
            </a:rPr>
            <a:t>Mobile network</a:t>
          </a:r>
          <a:endParaRPr lang="en-US" i="1" dirty="0">
            <a:latin typeface="Times New Roman" pitchFamily="18" charset="0"/>
            <a:cs typeface="Times New Roman" pitchFamily="18" charset="0"/>
          </a:endParaRPr>
        </a:p>
      </dgm:t>
    </dgm:pt>
    <dgm:pt modelId="{264FDF92-F237-4A94-A3C3-F075AE5D4FB2}" type="parTrans" cxnId="{4E4DC3EF-B137-4154-95D4-BA4C99143ABB}">
      <dgm:prSet/>
      <dgm:spPr/>
      <dgm:t>
        <a:bodyPr/>
        <a:lstStyle/>
        <a:p>
          <a:endParaRPr lang="en-US"/>
        </a:p>
      </dgm:t>
    </dgm:pt>
    <dgm:pt modelId="{5425D942-82B6-4AC5-9FF0-55BC2D56D2C8}" type="sibTrans" cxnId="{4E4DC3EF-B137-4154-95D4-BA4C99143ABB}">
      <dgm:prSet/>
      <dgm:spPr/>
      <dgm:t>
        <a:bodyPr/>
        <a:lstStyle/>
        <a:p>
          <a:endParaRPr lang="en-US"/>
        </a:p>
      </dgm:t>
    </dgm:pt>
    <dgm:pt modelId="{F80792E3-3EDC-405C-B391-F28F71EC3F3D}">
      <dgm:prSet phldrT="[Text]"/>
      <dgm:spPr/>
      <dgm:t>
        <a:bodyPr/>
        <a:lstStyle/>
        <a:p>
          <a:r>
            <a:rPr lang="en-US" i="1" dirty="0" smtClean="0">
              <a:latin typeface="Times New Roman" pitchFamily="18" charset="0"/>
              <a:cs typeface="Times New Roman" pitchFamily="18" charset="0"/>
            </a:rPr>
            <a:t>Wi-Fi</a:t>
          </a:r>
          <a:endParaRPr lang="en-US" i="1" dirty="0">
            <a:latin typeface="Times New Roman" pitchFamily="18" charset="0"/>
            <a:cs typeface="Times New Roman" pitchFamily="18" charset="0"/>
          </a:endParaRPr>
        </a:p>
      </dgm:t>
    </dgm:pt>
    <dgm:pt modelId="{C525C3E1-EEF7-4030-9F26-24A852263B9C}" type="parTrans" cxnId="{36B35F07-D9C0-4979-AED2-31728196DC30}">
      <dgm:prSet/>
      <dgm:spPr/>
      <dgm:t>
        <a:bodyPr/>
        <a:lstStyle/>
        <a:p>
          <a:endParaRPr lang="en-US"/>
        </a:p>
      </dgm:t>
    </dgm:pt>
    <dgm:pt modelId="{4A9DDBAB-0E3F-4B15-A47B-154D54E017CA}" type="sibTrans" cxnId="{36B35F07-D9C0-4979-AED2-31728196DC30}">
      <dgm:prSet/>
      <dgm:spPr/>
      <dgm:t>
        <a:bodyPr/>
        <a:lstStyle/>
        <a:p>
          <a:endParaRPr lang="en-US"/>
        </a:p>
      </dgm:t>
    </dgm:pt>
    <dgm:pt modelId="{F1B3BB15-2515-41A8-9FA0-9CDDFF7EF5E3}">
      <dgm:prSet phldrT="[Text]"/>
      <dgm:spPr/>
      <dgm:t>
        <a:bodyPr/>
        <a:lstStyle/>
        <a:p>
          <a:r>
            <a:rPr lang="en-US" i="1" dirty="0" smtClean="0">
              <a:latin typeface="Times New Roman" pitchFamily="18" charset="0"/>
              <a:cs typeface="Times New Roman" pitchFamily="18" charset="0"/>
            </a:rPr>
            <a:t>Wi-Fi Direct</a:t>
          </a:r>
          <a:endParaRPr lang="en-US" i="1" dirty="0">
            <a:latin typeface="Times New Roman" pitchFamily="18" charset="0"/>
            <a:cs typeface="Times New Roman" pitchFamily="18" charset="0"/>
          </a:endParaRPr>
        </a:p>
      </dgm:t>
    </dgm:pt>
    <dgm:pt modelId="{A8E269B9-9851-4EE8-9077-2E60BF294C6E}" type="parTrans" cxnId="{69AFCC63-1A9A-4458-8080-507D6D955A7D}">
      <dgm:prSet/>
      <dgm:spPr/>
      <dgm:t>
        <a:bodyPr/>
        <a:lstStyle/>
        <a:p>
          <a:endParaRPr lang="en-US"/>
        </a:p>
      </dgm:t>
    </dgm:pt>
    <dgm:pt modelId="{80E6AA39-512D-4C29-AC7A-38A961F0682D}" type="sibTrans" cxnId="{69AFCC63-1A9A-4458-8080-507D6D955A7D}">
      <dgm:prSet/>
      <dgm:spPr/>
      <dgm:t>
        <a:bodyPr/>
        <a:lstStyle/>
        <a:p>
          <a:endParaRPr lang="en-US"/>
        </a:p>
      </dgm:t>
    </dgm:pt>
    <dgm:pt modelId="{F450F606-8DAC-4433-9E86-8B075582E777}">
      <dgm:prSet phldrT="[Text]"/>
      <dgm:spPr/>
      <dgm:t>
        <a:bodyPr/>
        <a:lstStyle/>
        <a:p>
          <a:r>
            <a:rPr lang="en-US" i="1" dirty="0" smtClean="0">
              <a:latin typeface="Times New Roman" pitchFamily="18" charset="0"/>
              <a:cs typeface="Times New Roman" pitchFamily="18" charset="0"/>
            </a:rPr>
            <a:t>Wi-Fi display</a:t>
          </a:r>
          <a:endParaRPr lang="en-US" i="1" dirty="0">
            <a:latin typeface="Times New Roman" pitchFamily="18" charset="0"/>
            <a:cs typeface="Times New Roman" pitchFamily="18" charset="0"/>
          </a:endParaRPr>
        </a:p>
      </dgm:t>
    </dgm:pt>
    <dgm:pt modelId="{BC3A25B0-0C83-4D6B-B3D8-1E7F82E072E2}" type="parTrans" cxnId="{B3895ACD-C156-41DE-B2A2-CBE8A0C7F5C5}">
      <dgm:prSet/>
      <dgm:spPr/>
      <dgm:t>
        <a:bodyPr/>
        <a:lstStyle/>
        <a:p>
          <a:endParaRPr lang="en-US"/>
        </a:p>
      </dgm:t>
    </dgm:pt>
    <dgm:pt modelId="{4D655A99-C4E3-47DB-8B24-F36D5836E6C2}" type="sibTrans" cxnId="{B3895ACD-C156-41DE-B2A2-CBE8A0C7F5C5}">
      <dgm:prSet/>
      <dgm:spPr/>
      <dgm:t>
        <a:bodyPr/>
        <a:lstStyle/>
        <a:p>
          <a:endParaRPr lang="en-US"/>
        </a:p>
      </dgm:t>
    </dgm:pt>
    <dgm:pt modelId="{E737EDB5-D99E-49B3-9EE4-958E8EBAB45E}" type="pres">
      <dgm:prSet presAssocID="{D016D0C1-504B-4356-8DCD-E426C0D15710}" presName="arrowDiagram" presStyleCnt="0">
        <dgm:presLayoutVars>
          <dgm:chMax val="5"/>
          <dgm:dir/>
          <dgm:resizeHandles val="exact"/>
        </dgm:presLayoutVars>
      </dgm:prSet>
      <dgm:spPr/>
    </dgm:pt>
    <dgm:pt modelId="{FFC915F7-1479-4F91-A43A-AD53A077566D}" type="pres">
      <dgm:prSet presAssocID="{D016D0C1-504B-4356-8DCD-E426C0D15710}" presName="arrow" presStyleLbl="bgShp" presStyleIdx="0" presStyleCnt="1"/>
      <dgm:spPr>
        <a:solidFill>
          <a:srgbClr val="C00000"/>
        </a:solidFill>
      </dgm:spPr>
    </dgm:pt>
    <dgm:pt modelId="{1849DA4F-CD6B-4312-A8AE-7207CAE56027}" type="pres">
      <dgm:prSet presAssocID="{D016D0C1-504B-4356-8DCD-E426C0D15710}" presName="arrowDiagram4" presStyleCnt="0"/>
      <dgm:spPr/>
    </dgm:pt>
    <dgm:pt modelId="{097B42CF-9032-41A4-8AD5-F69B24C0CFA0}" type="pres">
      <dgm:prSet presAssocID="{44C0EE3C-7F72-412F-90FF-02C85E3660C4}" presName="bullet4a" presStyleLbl="node1" presStyleIdx="0" presStyleCnt="4"/>
      <dgm:spPr/>
    </dgm:pt>
    <dgm:pt modelId="{AAD88DB9-9F63-4303-BADA-68FA6AE67750}" type="pres">
      <dgm:prSet presAssocID="{44C0EE3C-7F72-412F-90FF-02C85E3660C4}" presName="textBox4a" presStyleLbl="revTx" presStyleIdx="0" presStyleCnt="4" custScaleX="90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C049BF-B9FB-4E0E-8CEB-D7F8ADE9C012}" type="pres">
      <dgm:prSet presAssocID="{F80792E3-3EDC-405C-B391-F28F71EC3F3D}" presName="bullet4b" presStyleLbl="node1" presStyleIdx="1" presStyleCnt="4"/>
      <dgm:spPr/>
    </dgm:pt>
    <dgm:pt modelId="{E46A95C0-7AA9-42CE-A86B-55365FF0FE22}" type="pres">
      <dgm:prSet presAssocID="{F80792E3-3EDC-405C-B391-F28F71EC3F3D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A07C9-295E-44D7-9FFC-801DA4AA40A5}" type="pres">
      <dgm:prSet presAssocID="{F1B3BB15-2515-41A8-9FA0-9CDDFF7EF5E3}" presName="bullet4c" presStyleLbl="node1" presStyleIdx="2" presStyleCnt="4"/>
      <dgm:spPr/>
    </dgm:pt>
    <dgm:pt modelId="{9AFA8907-0709-4486-854A-4B334769B478}" type="pres">
      <dgm:prSet presAssocID="{F1B3BB15-2515-41A8-9FA0-9CDDFF7EF5E3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7827A-CEF9-4373-8DF2-A261CE633830}" type="pres">
      <dgm:prSet presAssocID="{F450F606-8DAC-4433-9E86-8B075582E777}" presName="bullet4d" presStyleLbl="node1" presStyleIdx="3" presStyleCnt="4"/>
      <dgm:spPr/>
    </dgm:pt>
    <dgm:pt modelId="{529FA30A-E0B9-4C24-BDCE-63F70724067E}" type="pres">
      <dgm:prSet presAssocID="{F450F606-8DAC-4433-9E86-8B075582E777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E8FA63-6A65-414B-90D2-3A0AFAF619C4}" type="presOf" srcId="{F450F606-8DAC-4433-9E86-8B075582E777}" destId="{529FA30A-E0B9-4C24-BDCE-63F70724067E}" srcOrd="0" destOrd="0" presId="urn:microsoft.com/office/officeart/2005/8/layout/arrow2"/>
    <dgm:cxn modelId="{B3895ACD-C156-41DE-B2A2-CBE8A0C7F5C5}" srcId="{D016D0C1-504B-4356-8DCD-E426C0D15710}" destId="{F450F606-8DAC-4433-9E86-8B075582E777}" srcOrd="3" destOrd="0" parTransId="{BC3A25B0-0C83-4D6B-B3D8-1E7F82E072E2}" sibTransId="{4D655A99-C4E3-47DB-8B24-F36D5836E6C2}"/>
    <dgm:cxn modelId="{7672744B-D0CE-4E37-9B8A-278FA349D23C}" type="presOf" srcId="{F1B3BB15-2515-41A8-9FA0-9CDDFF7EF5E3}" destId="{9AFA8907-0709-4486-854A-4B334769B478}" srcOrd="0" destOrd="0" presId="urn:microsoft.com/office/officeart/2005/8/layout/arrow2"/>
    <dgm:cxn modelId="{FAC7FD73-930A-40EE-A857-74039DDCCBE6}" type="presOf" srcId="{D016D0C1-504B-4356-8DCD-E426C0D15710}" destId="{E737EDB5-D99E-49B3-9EE4-958E8EBAB45E}" srcOrd="0" destOrd="0" presId="urn:microsoft.com/office/officeart/2005/8/layout/arrow2"/>
    <dgm:cxn modelId="{36B35F07-D9C0-4979-AED2-31728196DC30}" srcId="{D016D0C1-504B-4356-8DCD-E426C0D15710}" destId="{F80792E3-3EDC-405C-B391-F28F71EC3F3D}" srcOrd="1" destOrd="0" parTransId="{C525C3E1-EEF7-4030-9F26-24A852263B9C}" sibTransId="{4A9DDBAB-0E3F-4B15-A47B-154D54E017CA}"/>
    <dgm:cxn modelId="{69AFCC63-1A9A-4458-8080-507D6D955A7D}" srcId="{D016D0C1-504B-4356-8DCD-E426C0D15710}" destId="{F1B3BB15-2515-41A8-9FA0-9CDDFF7EF5E3}" srcOrd="2" destOrd="0" parTransId="{A8E269B9-9851-4EE8-9077-2E60BF294C6E}" sibTransId="{80E6AA39-512D-4C29-AC7A-38A961F0682D}"/>
    <dgm:cxn modelId="{ED722A20-7A68-48C9-99CA-98C07425A75C}" type="presOf" srcId="{F80792E3-3EDC-405C-B391-F28F71EC3F3D}" destId="{E46A95C0-7AA9-42CE-A86B-55365FF0FE22}" srcOrd="0" destOrd="0" presId="urn:microsoft.com/office/officeart/2005/8/layout/arrow2"/>
    <dgm:cxn modelId="{4E4DC3EF-B137-4154-95D4-BA4C99143ABB}" srcId="{D016D0C1-504B-4356-8DCD-E426C0D15710}" destId="{44C0EE3C-7F72-412F-90FF-02C85E3660C4}" srcOrd="0" destOrd="0" parTransId="{264FDF92-F237-4A94-A3C3-F075AE5D4FB2}" sibTransId="{5425D942-82B6-4AC5-9FF0-55BC2D56D2C8}"/>
    <dgm:cxn modelId="{40D5B93B-D5AD-48E7-A07C-8AEC9B6D20F9}" type="presOf" srcId="{44C0EE3C-7F72-412F-90FF-02C85E3660C4}" destId="{AAD88DB9-9F63-4303-BADA-68FA6AE67750}" srcOrd="0" destOrd="0" presId="urn:microsoft.com/office/officeart/2005/8/layout/arrow2"/>
    <dgm:cxn modelId="{D4E5B685-272C-4869-A21E-22563DCE3AB2}" type="presParOf" srcId="{E737EDB5-D99E-49B3-9EE4-958E8EBAB45E}" destId="{FFC915F7-1479-4F91-A43A-AD53A077566D}" srcOrd="0" destOrd="0" presId="urn:microsoft.com/office/officeart/2005/8/layout/arrow2"/>
    <dgm:cxn modelId="{0DF6006C-BCA2-4C41-846D-AE9F092148F4}" type="presParOf" srcId="{E737EDB5-D99E-49B3-9EE4-958E8EBAB45E}" destId="{1849DA4F-CD6B-4312-A8AE-7207CAE56027}" srcOrd="1" destOrd="0" presId="urn:microsoft.com/office/officeart/2005/8/layout/arrow2"/>
    <dgm:cxn modelId="{8434AA82-FDE0-45C2-B5DB-C17A668F980F}" type="presParOf" srcId="{1849DA4F-CD6B-4312-A8AE-7207CAE56027}" destId="{097B42CF-9032-41A4-8AD5-F69B24C0CFA0}" srcOrd="0" destOrd="0" presId="urn:microsoft.com/office/officeart/2005/8/layout/arrow2"/>
    <dgm:cxn modelId="{3305D473-1824-4CD7-80A3-682CC90D7C55}" type="presParOf" srcId="{1849DA4F-CD6B-4312-A8AE-7207CAE56027}" destId="{AAD88DB9-9F63-4303-BADA-68FA6AE67750}" srcOrd="1" destOrd="0" presId="urn:microsoft.com/office/officeart/2005/8/layout/arrow2"/>
    <dgm:cxn modelId="{1B4E1081-74A6-46F2-8319-099BEE1E2B27}" type="presParOf" srcId="{1849DA4F-CD6B-4312-A8AE-7207CAE56027}" destId="{13C049BF-B9FB-4E0E-8CEB-D7F8ADE9C012}" srcOrd="2" destOrd="0" presId="urn:microsoft.com/office/officeart/2005/8/layout/arrow2"/>
    <dgm:cxn modelId="{443509EB-6579-4457-87DC-A46E41E6A58A}" type="presParOf" srcId="{1849DA4F-CD6B-4312-A8AE-7207CAE56027}" destId="{E46A95C0-7AA9-42CE-A86B-55365FF0FE22}" srcOrd="3" destOrd="0" presId="urn:microsoft.com/office/officeart/2005/8/layout/arrow2"/>
    <dgm:cxn modelId="{3520A3F6-95B5-41EC-A634-F4A564E80743}" type="presParOf" srcId="{1849DA4F-CD6B-4312-A8AE-7207CAE56027}" destId="{EAAA07C9-295E-44D7-9FFC-801DA4AA40A5}" srcOrd="4" destOrd="0" presId="urn:microsoft.com/office/officeart/2005/8/layout/arrow2"/>
    <dgm:cxn modelId="{80E29D17-9050-4E9E-ADCB-BA40F0E5BBD8}" type="presParOf" srcId="{1849DA4F-CD6B-4312-A8AE-7207CAE56027}" destId="{9AFA8907-0709-4486-854A-4B334769B478}" srcOrd="5" destOrd="0" presId="urn:microsoft.com/office/officeart/2005/8/layout/arrow2"/>
    <dgm:cxn modelId="{0D47E4B8-0B71-482C-ACCB-60E24917491A}" type="presParOf" srcId="{1849DA4F-CD6B-4312-A8AE-7207CAE56027}" destId="{CC37827A-CEF9-4373-8DF2-A261CE633830}" srcOrd="6" destOrd="0" presId="urn:microsoft.com/office/officeart/2005/8/layout/arrow2"/>
    <dgm:cxn modelId="{2F3DF010-C3BB-4985-AF21-599509143C6F}" type="presParOf" srcId="{1849DA4F-CD6B-4312-A8AE-7207CAE56027}" destId="{529FA30A-E0B9-4C24-BDCE-63F70724067E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F95521-6F5B-4ECA-9344-2FCA113E9B52}" type="doc">
      <dgm:prSet loTypeId="urn:microsoft.com/office/officeart/2008/layout/AscendingPictureAccent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873B92-A2AD-4753-BFD8-42F36A9BCFE4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800" b="0" i="0" dirty="0" smtClean="0">
              <a:latin typeface="Times New Roman" pitchFamily="18" charset="0"/>
              <a:cs typeface="Times New Roman" pitchFamily="18" charset="0"/>
            </a:rPr>
            <a:t>One to one mode</a:t>
          </a:r>
          <a:endParaRPr lang="en-US" sz="1800" b="0" i="0" dirty="0">
            <a:latin typeface="Times New Roman" pitchFamily="18" charset="0"/>
            <a:cs typeface="Times New Roman" pitchFamily="18" charset="0"/>
          </a:endParaRPr>
        </a:p>
      </dgm:t>
    </dgm:pt>
    <dgm:pt modelId="{D31D9506-3EC4-4498-9CDB-3A3B58990B52}" type="parTrans" cxnId="{7AE0C5ED-BB63-4C81-BDD0-A257BEFF046E}">
      <dgm:prSet/>
      <dgm:spPr/>
      <dgm:t>
        <a:bodyPr/>
        <a:lstStyle/>
        <a:p>
          <a:endParaRPr lang="en-US"/>
        </a:p>
      </dgm:t>
    </dgm:pt>
    <dgm:pt modelId="{8EB80F8D-CC71-48C8-938E-A5659C79FB75}" type="sibTrans" cxnId="{7AE0C5ED-BB63-4C81-BDD0-A257BEFF046E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B6E81943-7F68-4BEA-A0C1-941483CF587E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800" b="0" i="0" dirty="0" smtClean="0">
              <a:latin typeface="Times New Roman" pitchFamily="18" charset="0"/>
              <a:cs typeface="Times New Roman" pitchFamily="18" charset="0"/>
            </a:rPr>
            <a:t>One to many mode</a:t>
          </a:r>
          <a:endParaRPr lang="en-US" sz="1800" b="0" i="0" dirty="0">
            <a:latin typeface="Times New Roman" pitchFamily="18" charset="0"/>
            <a:cs typeface="Times New Roman" pitchFamily="18" charset="0"/>
          </a:endParaRPr>
        </a:p>
      </dgm:t>
    </dgm:pt>
    <dgm:pt modelId="{2859D710-EA5D-4D2F-A742-67A3693AF235}" type="parTrans" cxnId="{255805AC-ACC3-4455-80C6-DBF0CA0BD492}">
      <dgm:prSet/>
      <dgm:spPr/>
      <dgm:t>
        <a:bodyPr/>
        <a:lstStyle/>
        <a:p>
          <a:endParaRPr lang="en-US"/>
        </a:p>
      </dgm:t>
    </dgm:pt>
    <dgm:pt modelId="{91162F4F-4AF1-48BF-9427-F7D2C31F9D8A}" type="sibTrans" cxnId="{255805AC-ACC3-4455-80C6-DBF0CA0BD492}">
      <dgm:prSet/>
      <dgm:spPr/>
      <dgm:t>
        <a:bodyPr/>
        <a:lstStyle/>
        <a:p>
          <a:endParaRPr lang="en-US"/>
        </a:p>
      </dgm:t>
    </dgm:pt>
    <dgm:pt modelId="{8A417E49-4A5B-42F8-B0D2-95D2575DCA40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800" b="0" i="0" dirty="0" smtClean="0">
              <a:latin typeface="Times New Roman" pitchFamily="18" charset="0"/>
              <a:cs typeface="Times New Roman" pitchFamily="18" charset="0"/>
            </a:rPr>
            <a:t>many to many mode </a:t>
          </a:r>
          <a:r>
            <a:rPr lang="en-US" sz="4800" b="0" i="0" dirty="0" smtClean="0">
              <a:latin typeface="Times New Roman" pitchFamily="18" charset="0"/>
              <a:cs typeface="Times New Roman" pitchFamily="18" charset="0"/>
            </a:rPr>
            <a:t>?</a:t>
          </a:r>
          <a:endParaRPr lang="en-US" sz="4800" b="0" i="0" dirty="0">
            <a:latin typeface="Times New Roman" pitchFamily="18" charset="0"/>
            <a:cs typeface="Times New Roman" pitchFamily="18" charset="0"/>
          </a:endParaRPr>
        </a:p>
      </dgm:t>
    </dgm:pt>
    <dgm:pt modelId="{0B3C3875-30D8-4DD9-82E8-34AD40DEF67A}" type="parTrans" cxnId="{3304C63A-AB57-4678-8297-C0D60AD7FFD4}">
      <dgm:prSet/>
      <dgm:spPr/>
      <dgm:t>
        <a:bodyPr/>
        <a:lstStyle/>
        <a:p>
          <a:endParaRPr lang="en-US"/>
        </a:p>
      </dgm:t>
    </dgm:pt>
    <dgm:pt modelId="{C6128ED6-65B3-441B-9DB1-7FBA55064042}" type="sibTrans" cxnId="{3304C63A-AB57-4678-8297-C0D60AD7FFD4}">
      <dgm:prSet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A320520-1B4B-46DF-A0A9-8928AB39064E}" type="pres">
      <dgm:prSet presAssocID="{21F95521-6F5B-4ECA-9344-2FCA113E9B5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47B4005-1DD6-444C-9227-06C46E948247}" type="pres">
      <dgm:prSet presAssocID="{21F95521-6F5B-4ECA-9344-2FCA113E9B52}" presName="dot1" presStyleLbl="alignNode1" presStyleIdx="0" presStyleCnt="12"/>
      <dgm:spPr/>
      <dgm:t>
        <a:bodyPr/>
        <a:lstStyle/>
        <a:p>
          <a:endParaRPr lang="en-US"/>
        </a:p>
      </dgm:t>
    </dgm:pt>
    <dgm:pt modelId="{F90FFACB-42FA-4D8D-8698-0BA249AAA616}" type="pres">
      <dgm:prSet presAssocID="{21F95521-6F5B-4ECA-9344-2FCA113E9B52}" presName="dot2" presStyleLbl="alignNode1" presStyleIdx="1" presStyleCnt="12"/>
      <dgm:spPr/>
      <dgm:t>
        <a:bodyPr/>
        <a:lstStyle/>
        <a:p>
          <a:endParaRPr lang="en-US"/>
        </a:p>
      </dgm:t>
    </dgm:pt>
    <dgm:pt modelId="{E43180DA-C373-462F-8698-A63E02BC7A35}" type="pres">
      <dgm:prSet presAssocID="{21F95521-6F5B-4ECA-9344-2FCA113E9B52}" presName="dot3" presStyleLbl="alignNode1" presStyleIdx="2" presStyleCnt="12" custLinFactX="-400000" custLinFactY="300000" custLinFactNeighborX="-480660" custLinFactNeighborY="318959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32272402-C669-4D83-B7E0-835474879A09}" type="pres">
      <dgm:prSet presAssocID="{21F95521-6F5B-4ECA-9344-2FCA113E9B52}" presName="dot4" presStyleLbl="alignNode1" presStyleIdx="3" presStyleCnt="12"/>
      <dgm:spPr/>
      <dgm:t>
        <a:bodyPr/>
        <a:lstStyle/>
        <a:p>
          <a:endParaRPr lang="en-US"/>
        </a:p>
      </dgm:t>
    </dgm:pt>
    <dgm:pt modelId="{845C7410-155C-4EE5-8734-08A1A317A5DB}" type="pres">
      <dgm:prSet presAssocID="{21F95521-6F5B-4ECA-9344-2FCA113E9B52}" presName="dot5" presStyleLbl="alignNode1" presStyleIdx="4" presStyleCnt="12"/>
      <dgm:spPr/>
      <dgm:t>
        <a:bodyPr/>
        <a:lstStyle/>
        <a:p>
          <a:endParaRPr lang="en-US"/>
        </a:p>
      </dgm:t>
    </dgm:pt>
    <dgm:pt modelId="{5CA5082D-43E8-4E22-AD90-51B388F3D21E}" type="pres">
      <dgm:prSet presAssocID="{21F95521-6F5B-4ECA-9344-2FCA113E9B52}" presName="dotArrow1" presStyleLbl="alignNode1" presStyleIdx="5" presStyleCnt="12" custLinFactY="395937" custLinFactNeighborX="-1885" custLinFactNeighborY="400000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A1AA5F50-2922-4EB3-A11A-B462A72EAD73}" type="pres">
      <dgm:prSet presAssocID="{21F95521-6F5B-4ECA-9344-2FCA113E9B52}" presName="dotArrow2" presStyleLbl="alignNode1" presStyleIdx="6" presStyleCnt="12" custLinFactY="300000" custLinFactNeighborX="-47099" custLinFactNeighborY="396635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20168752-B18C-44FB-B920-D21DC453732C}" type="pres">
      <dgm:prSet presAssocID="{21F95521-6F5B-4ECA-9344-2FCA113E9B52}" presName="dotArrow3" presStyleLbl="alignNode1" presStyleIdx="7" presStyleCnt="12" custLinFactY="297333" custLinFactNeighborX="1474" custLinFactNeighborY="300000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8400056D-8F58-4F4D-905E-49B40887AF45}" type="pres">
      <dgm:prSet presAssocID="{21F95521-6F5B-4ECA-9344-2FCA113E9B52}" presName="dotArrow4" presStyleLbl="alignNode1" presStyleIdx="8" presStyleCnt="12" custLinFactY="300000" custLinFactNeighborX="50047" custLinFactNeighborY="396635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55B797EE-6854-402D-A72A-C312585508C8}" type="pres">
      <dgm:prSet presAssocID="{21F95521-6F5B-4ECA-9344-2FCA113E9B52}" presName="dotArrow5" presStyleLbl="alignNode1" presStyleIdx="9" presStyleCnt="12" custLinFactY="395938" custLinFactNeighborX="4832" custLinFactNeighborY="400000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3D5EF5A0-47CB-45AF-9A39-CF496504AF60}" type="pres">
      <dgm:prSet presAssocID="{21F95521-6F5B-4ECA-9344-2FCA113E9B52}" presName="dotArrow6" presStyleLbl="alignNode1" presStyleIdx="10" presStyleCnt="12" custLinFactY="300000" custLinFactNeighborX="1474" custLinFactNeighborY="392618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2C6A3A1A-5F96-48C3-AA74-897B24A1295D}" type="pres">
      <dgm:prSet presAssocID="{21F95521-6F5B-4ECA-9344-2FCA113E9B52}" presName="dotArrow7" presStyleLbl="alignNode1" presStyleIdx="11" presStyleCnt="12" custLinFactY="387550" custLinFactNeighborX="1474" custLinFactNeighborY="400000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56492CAC-FD3E-4284-8B69-809B38091F89}" type="pres">
      <dgm:prSet presAssocID="{13873B92-A2AD-4753-BFD8-42F36A9BCFE4}" presName="parTx1" presStyleLbl="node1" presStyleIdx="0" presStyleCnt="3" custScaleX="146000" custLinFactY="85907" custLinFactNeighborX="-26486" custLinFactNeighborY="100000"/>
      <dgm:spPr/>
      <dgm:t>
        <a:bodyPr/>
        <a:lstStyle/>
        <a:p>
          <a:endParaRPr lang="en-US"/>
        </a:p>
      </dgm:t>
    </dgm:pt>
    <dgm:pt modelId="{4C314710-69BF-46C4-9C2D-A841DD3DB74A}" type="pres">
      <dgm:prSet presAssocID="{8EB80F8D-CC71-48C8-938E-A5659C79FB75}" presName="picture1" presStyleCnt="0"/>
      <dgm:spPr/>
      <dgm:t>
        <a:bodyPr/>
        <a:lstStyle/>
        <a:p>
          <a:endParaRPr lang="en-US"/>
        </a:p>
      </dgm:t>
    </dgm:pt>
    <dgm:pt modelId="{1A356B2C-5498-4641-948F-05BEC5DD6CEA}" type="pres">
      <dgm:prSet presAssocID="{8EB80F8D-CC71-48C8-938E-A5659C79FB75}" presName="imageRepeatNode" presStyleLbl="fgImgPlace1" presStyleIdx="0" presStyleCnt="3" custScaleX="214326" custScaleY="124512" custLinFactX="-77928" custLinFactY="1457" custLinFactNeighborX="-100000" custLinFactNeighborY="100000"/>
      <dgm:spPr/>
      <dgm:t>
        <a:bodyPr/>
        <a:lstStyle/>
        <a:p>
          <a:endParaRPr lang="en-US"/>
        </a:p>
      </dgm:t>
    </dgm:pt>
    <dgm:pt modelId="{FFA5EBC4-5F41-482E-B0EB-3BBC59E9A014}" type="pres">
      <dgm:prSet presAssocID="{B6E81943-7F68-4BEA-A0C1-941483CF587E}" presName="parTx2" presStyleLbl="node1" presStyleIdx="1" presStyleCnt="3" custScaleX="163060" custLinFactNeighborX="70721" custLinFactNeighborY="40234"/>
      <dgm:spPr/>
      <dgm:t>
        <a:bodyPr/>
        <a:lstStyle/>
        <a:p>
          <a:endParaRPr lang="en-US"/>
        </a:p>
      </dgm:t>
    </dgm:pt>
    <dgm:pt modelId="{84E94325-42D9-46E4-9486-31776CD285E4}" type="pres">
      <dgm:prSet presAssocID="{91162F4F-4AF1-48BF-9427-F7D2C31F9D8A}" presName="picture2" presStyleCnt="0"/>
      <dgm:spPr/>
      <dgm:t>
        <a:bodyPr/>
        <a:lstStyle/>
        <a:p>
          <a:endParaRPr lang="en-US"/>
        </a:p>
      </dgm:t>
    </dgm:pt>
    <dgm:pt modelId="{15CAE98A-7795-4226-97B9-A9FD6A55CCFD}" type="pres">
      <dgm:prSet presAssocID="{91162F4F-4AF1-48BF-9427-F7D2C31F9D8A}" presName="imageRepeatNode" presStyleLbl="fgImgPlace1" presStyleIdx="1" presStyleCnt="3" custScaleX="246047" custScaleY="174048" custLinFactNeighborX="0" custLinFactNeighborY="618"/>
      <dgm:spPr/>
      <dgm:t>
        <a:bodyPr/>
        <a:lstStyle/>
        <a:p>
          <a:endParaRPr lang="en-US"/>
        </a:p>
      </dgm:t>
    </dgm:pt>
    <dgm:pt modelId="{B0EEC726-7A94-489F-AA4F-9F48A6F74512}" type="pres">
      <dgm:prSet presAssocID="{8A417E49-4A5B-42F8-B0D2-95D2575DCA40}" presName="parTx3" presStyleLbl="node1" presStyleIdx="2" presStyleCnt="3" custScaleX="156538" custScaleY="132432" custLinFactY="-100000" custLinFactNeighborX="-48303" custLinFactNeighborY="-149454"/>
      <dgm:spPr/>
      <dgm:t>
        <a:bodyPr/>
        <a:lstStyle/>
        <a:p>
          <a:endParaRPr lang="en-US"/>
        </a:p>
      </dgm:t>
    </dgm:pt>
    <dgm:pt modelId="{BCD2027F-5260-4751-9494-FDDBEF95DF7D}" type="pres">
      <dgm:prSet presAssocID="{C6128ED6-65B3-441B-9DB1-7FBA55064042}" presName="picture3" presStyleCnt="0"/>
      <dgm:spPr/>
      <dgm:t>
        <a:bodyPr/>
        <a:lstStyle/>
        <a:p>
          <a:endParaRPr lang="en-US"/>
        </a:p>
      </dgm:t>
    </dgm:pt>
    <dgm:pt modelId="{E38EE2D0-358D-4355-8984-D3A9AB53FC7E}" type="pres">
      <dgm:prSet presAssocID="{C6128ED6-65B3-441B-9DB1-7FBA55064042}" presName="imageRepeatNode" presStyleLbl="fgImgPlace1" presStyleIdx="2" presStyleCnt="3" custScaleX="315098" custScaleY="204422" custLinFactY="14707" custLinFactNeighborX="-72994" custLinFactNeighborY="100000"/>
      <dgm:spPr/>
      <dgm:t>
        <a:bodyPr/>
        <a:lstStyle/>
        <a:p>
          <a:endParaRPr lang="en-US"/>
        </a:p>
      </dgm:t>
    </dgm:pt>
  </dgm:ptLst>
  <dgm:cxnLst>
    <dgm:cxn modelId="{3304C63A-AB57-4678-8297-C0D60AD7FFD4}" srcId="{21F95521-6F5B-4ECA-9344-2FCA113E9B52}" destId="{8A417E49-4A5B-42F8-B0D2-95D2575DCA40}" srcOrd="2" destOrd="0" parTransId="{0B3C3875-30D8-4DD9-82E8-34AD40DEF67A}" sibTransId="{C6128ED6-65B3-441B-9DB1-7FBA55064042}"/>
    <dgm:cxn modelId="{255805AC-ACC3-4455-80C6-DBF0CA0BD492}" srcId="{21F95521-6F5B-4ECA-9344-2FCA113E9B52}" destId="{B6E81943-7F68-4BEA-A0C1-941483CF587E}" srcOrd="1" destOrd="0" parTransId="{2859D710-EA5D-4D2F-A742-67A3693AF235}" sibTransId="{91162F4F-4AF1-48BF-9427-F7D2C31F9D8A}"/>
    <dgm:cxn modelId="{7CC6B640-0AE9-43BC-9978-5C8C5746AD51}" type="presOf" srcId="{C6128ED6-65B3-441B-9DB1-7FBA55064042}" destId="{E38EE2D0-358D-4355-8984-D3A9AB53FC7E}" srcOrd="0" destOrd="0" presId="urn:microsoft.com/office/officeart/2008/layout/AscendingPictureAccentProcess"/>
    <dgm:cxn modelId="{C4C7EEE9-AB64-44A8-8F36-E2760FD642AE}" type="presOf" srcId="{8A417E49-4A5B-42F8-B0D2-95D2575DCA40}" destId="{B0EEC726-7A94-489F-AA4F-9F48A6F74512}" srcOrd="0" destOrd="0" presId="urn:microsoft.com/office/officeart/2008/layout/AscendingPictureAccentProcess"/>
    <dgm:cxn modelId="{7AE0C5ED-BB63-4C81-BDD0-A257BEFF046E}" srcId="{21F95521-6F5B-4ECA-9344-2FCA113E9B52}" destId="{13873B92-A2AD-4753-BFD8-42F36A9BCFE4}" srcOrd="0" destOrd="0" parTransId="{D31D9506-3EC4-4498-9CDB-3A3B58990B52}" sibTransId="{8EB80F8D-CC71-48C8-938E-A5659C79FB75}"/>
    <dgm:cxn modelId="{977E5F65-0D91-4C54-8E39-AC2D85DF5BB8}" type="presOf" srcId="{91162F4F-4AF1-48BF-9427-F7D2C31F9D8A}" destId="{15CAE98A-7795-4226-97B9-A9FD6A55CCFD}" srcOrd="0" destOrd="0" presId="urn:microsoft.com/office/officeart/2008/layout/AscendingPictureAccentProcess"/>
    <dgm:cxn modelId="{E430270F-0FDB-485D-AB29-6C41BABCDFAE}" type="presOf" srcId="{B6E81943-7F68-4BEA-A0C1-941483CF587E}" destId="{FFA5EBC4-5F41-482E-B0EB-3BBC59E9A014}" srcOrd="0" destOrd="0" presId="urn:microsoft.com/office/officeart/2008/layout/AscendingPictureAccentProcess"/>
    <dgm:cxn modelId="{B41BEA42-F710-4914-970D-D695D49E27B4}" type="presOf" srcId="{13873B92-A2AD-4753-BFD8-42F36A9BCFE4}" destId="{56492CAC-FD3E-4284-8B69-809B38091F89}" srcOrd="0" destOrd="0" presId="urn:microsoft.com/office/officeart/2008/layout/AscendingPictureAccentProcess"/>
    <dgm:cxn modelId="{6C8A5404-FCF5-423B-827B-AF581360BE3F}" type="presOf" srcId="{21F95521-6F5B-4ECA-9344-2FCA113E9B52}" destId="{FA320520-1B4B-46DF-A0A9-8928AB39064E}" srcOrd="0" destOrd="0" presId="urn:microsoft.com/office/officeart/2008/layout/AscendingPictureAccentProcess"/>
    <dgm:cxn modelId="{7290AE7A-0DB5-4027-8E07-DBAEA6958450}" type="presOf" srcId="{8EB80F8D-CC71-48C8-938E-A5659C79FB75}" destId="{1A356B2C-5498-4641-948F-05BEC5DD6CEA}" srcOrd="0" destOrd="0" presId="urn:microsoft.com/office/officeart/2008/layout/AscendingPictureAccentProcess"/>
    <dgm:cxn modelId="{05DE89D0-0B12-4C3C-AFDD-53357254E941}" type="presParOf" srcId="{FA320520-1B4B-46DF-A0A9-8928AB39064E}" destId="{047B4005-1DD6-444C-9227-06C46E948247}" srcOrd="0" destOrd="0" presId="urn:microsoft.com/office/officeart/2008/layout/AscendingPictureAccentProcess"/>
    <dgm:cxn modelId="{B75A6AE4-0FA1-4DCB-8BD8-9BD2ACCDAB2D}" type="presParOf" srcId="{FA320520-1B4B-46DF-A0A9-8928AB39064E}" destId="{F90FFACB-42FA-4D8D-8698-0BA249AAA616}" srcOrd="1" destOrd="0" presId="urn:microsoft.com/office/officeart/2008/layout/AscendingPictureAccentProcess"/>
    <dgm:cxn modelId="{528529C4-1D76-4027-83BC-212A4E02013A}" type="presParOf" srcId="{FA320520-1B4B-46DF-A0A9-8928AB39064E}" destId="{E43180DA-C373-462F-8698-A63E02BC7A35}" srcOrd="2" destOrd="0" presId="urn:microsoft.com/office/officeart/2008/layout/AscendingPictureAccentProcess"/>
    <dgm:cxn modelId="{0F77D1EE-5DC4-42C7-97A3-DAE2F861639C}" type="presParOf" srcId="{FA320520-1B4B-46DF-A0A9-8928AB39064E}" destId="{32272402-C669-4D83-B7E0-835474879A09}" srcOrd="3" destOrd="0" presId="urn:microsoft.com/office/officeart/2008/layout/AscendingPictureAccentProcess"/>
    <dgm:cxn modelId="{46C99C62-7CFE-46C0-A4DA-F218C49B5898}" type="presParOf" srcId="{FA320520-1B4B-46DF-A0A9-8928AB39064E}" destId="{845C7410-155C-4EE5-8734-08A1A317A5DB}" srcOrd="4" destOrd="0" presId="urn:microsoft.com/office/officeart/2008/layout/AscendingPictureAccentProcess"/>
    <dgm:cxn modelId="{4E22F19C-0ED8-4877-9458-2F48E5483CA6}" type="presParOf" srcId="{FA320520-1B4B-46DF-A0A9-8928AB39064E}" destId="{5CA5082D-43E8-4E22-AD90-51B388F3D21E}" srcOrd="5" destOrd="0" presId="urn:microsoft.com/office/officeart/2008/layout/AscendingPictureAccentProcess"/>
    <dgm:cxn modelId="{5BB20995-B4E4-4413-8218-79851A530F03}" type="presParOf" srcId="{FA320520-1B4B-46DF-A0A9-8928AB39064E}" destId="{A1AA5F50-2922-4EB3-A11A-B462A72EAD73}" srcOrd="6" destOrd="0" presId="urn:microsoft.com/office/officeart/2008/layout/AscendingPictureAccentProcess"/>
    <dgm:cxn modelId="{A2F84E31-DD43-4C7E-865C-A1C20773BADF}" type="presParOf" srcId="{FA320520-1B4B-46DF-A0A9-8928AB39064E}" destId="{20168752-B18C-44FB-B920-D21DC453732C}" srcOrd="7" destOrd="0" presId="urn:microsoft.com/office/officeart/2008/layout/AscendingPictureAccentProcess"/>
    <dgm:cxn modelId="{8EFBF94E-9C7F-44CE-A91C-C3DF0E4A01A0}" type="presParOf" srcId="{FA320520-1B4B-46DF-A0A9-8928AB39064E}" destId="{8400056D-8F58-4F4D-905E-49B40887AF45}" srcOrd="8" destOrd="0" presId="urn:microsoft.com/office/officeart/2008/layout/AscendingPictureAccentProcess"/>
    <dgm:cxn modelId="{03905DBE-E6A3-438F-B2EE-63CAD71F3042}" type="presParOf" srcId="{FA320520-1B4B-46DF-A0A9-8928AB39064E}" destId="{55B797EE-6854-402D-A72A-C312585508C8}" srcOrd="9" destOrd="0" presId="urn:microsoft.com/office/officeart/2008/layout/AscendingPictureAccentProcess"/>
    <dgm:cxn modelId="{FC5C4E6E-2164-4CFD-A238-BB6D6145271D}" type="presParOf" srcId="{FA320520-1B4B-46DF-A0A9-8928AB39064E}" destId="{3D5EF5A0-47CB-45AF-9A39-CF496504AF60}" srcOrd="10" destOrd="0" presId="urn:microsoft.com/office/officeart/2008/layout/AscendingPictureAccentProcess"/>
    <dgm:cxn modelId="{C7B5FA5A-AC51-42E0-8381-85E4637D51FB}" type="presParOf" srcId="{FA320520-1B4B-46DF-A0A9-8928AB39064E}" destId="{2C6A3A1A-5F96-48C3-AA74-897B24A1295D}" srcOrd="11" destOrd="0" presId="urn:microsoft.com/office/officeart/2008/layout/AscendingPictureAccentProcess"/>
    <dgm:cxn modelId="{A4D37ADF-26F3-4A15-8A0F-C95D125985A1}" type="presParOf" srcId="{FA320520-1B4B-46DF-A0A9-8928AB39064E}" destId="{56492CAC-FD3E-4284-8B69-809B38091F89}" srcOrd="12" destOrd="0" presId="urn:microsoft.com/office/officeart/2008/layout/AscendingPictureAccentProcess"/>
    <dgm:cxn modelId="{2373B991-B402-4027-BB74-9EB3999697FE}" type="presParOf" srcId="{FA320520-1B4B-46DF-A0A9-8928AB39064E}" destId="{4C314710-69BF-46C4-9C2D-A841DD3DB74A}" srcOrd="13" destOrd="0" presId="urn:microsoft.com/office/officeart/2008/layout/AscendingPictureAccentProcess"/>
    <dgm:cxn modelId="{22B7DEE4-BB3E-4DCE-B722-B0661DC02EA0}" type="presParOf" srcId="{4C314710-69BF-46C4-9C2D-A841DD3DB74A}" destId="{1A356B2C-5498-4641-948F-05BEC5DD6CEA}" srcOrd="0" destOrd="0" presId="urn:microsoft.com/office/officeart/2008/layout/AscendingPictureAccentProcess"/>
    <dgm:cxn modelId="{E99B5E5B-04A8-4007-91B0-C23CBAD93CFD}" type="presParOf" srcId="{FA320520-1B4B-46DF-A0A9-8928AB39064E}" destId="{FFA5EBC4-5F41-482E-B0EB-3BBC59E9A014}" srcOrd="14" destOrd="0" presId="urn:microsoft.com/office/officeart/2008/layout/AscendingPictureAccentProcess"/>
    <dgm:cxn modelId="{7AE43D98-D2A6-4D7D-BAB1-C3491BC42A44}" type="presParOf" srcId="{FA320520-1B4B-46DF-A0A9-8928AB39064E}" destId="{84E94325-42D9-46E4-9486-31776CD285E4}" srcOrd="15" destOrd="0" presId="urn:microsoft.com/office/officeart/2008/layout/AscendingPictureAccentProcess"/>
    <dgm:cxn modelId="{4895BFE2-46DC-466A-8AF4-DAC6C06A7EF1}" type="presParOf" srcId="{84E94325-42D9-46E4-9486-31776CD285E4}" destId="{15CAE98A-7795-4226-97B9-A9FD6A55CCFD}" srcOrd="0" destOrd="0" presId="urn:microsoft.com/office/officeart/2008/layout/AscendingPictureAccentProcess"/>
    <dgm:cxn modelId="{FC6F5B72-1DBA-4953-A284-E71109EEA2C0}" type="presParOf" srcId="{FA320520-1B4B-46DF-A0A9-8928AB39064E}" destId="{B0EEC726-7A94-489F-AA4F-9F48A6F74512}" srcOrd="16" destOrd="0" presId="urn:microsoft.com/office/officeart/2008/layout/AscendingPictureAccentProcess"/>
    <dgm:cxn modelId="{07FC91DB-6CE3-4769-94B4-2FA8C8325749}" type="presParOf" srcId="{FA320520-1B4B-46DF-A0A9-8928AB39064E}" destId="{BCD2027F-5260-4751-9494-FDDBEF95DF7D}" srcOrd="17" destOrd="0" presId="urn:microsoft.com/office/officeart/2008/layout/AscendingPictureAccentProcess"/>
    <dgm:cxn modelId="{67495CA5-496B-4876-B729-9478C169338D}" type="presParOf" srcId="{BCD2027F-5260-4751-9494-FDDBEF95DF7D}" destId="{E38EE2D0-358D-4355-8984-D3A9AB53FC7E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CB836A-23DD-4335-BBE2-E630D348FC8C}" type="doc">
      <dgm:prSet loTypeId="urn:microsoft.com/office/officeart/2005/8/layout/equation1" loCatId="process" qsTypeId="urn:microsoft.com/office/officeart/2005/8/quickstyle/3d1" qsCatId="3D" csTypeId="urn:microsoft.com/office/officeart/2005/8/colors/accent0_3" csCatId="mainScheme" phldr="1"/>
      <dgm:spPr/>
    </dgm:pt>
    <dgm:pt modelId="{2482634D-968A-4FFF-A5EA-E6D15CD4045A}">
      <dgm:prSet phldrT="[Text]"/>
      <dgm:spPr/>
      <dgm:t>
        <a:bodyPr/>
        <a:lstStyle/>
        <a:p>
          <a:r>
            <a:rPr lang="en-US" dirty="0" smtClean="0"/>
            <a:t>Wi-Fi Direct</a:t>
          </a:r>
          <a:endParaRPr lang="en-US" dirty="0"/>
        </a:p>
      </dgm:t>
    </dgm:pt>
    <dgm:pt modelId="{AB77AD44-655F-4DF1-A3BC-08828115B380}" type="parTrans" cxnId="{36BBACAB-80A7-45E0-96F7-A879DF3DD181}">
      <dgm:prSet/>
      <dgm:spPr/>
      <dgm:t>
        <a:bodyPr/>
        <a:lstStyle/>
        <a:p>
          <a:endParaRPr lang="en-US"/>
        </a:p>
      </dgm:t>
    </dgm:pt>
    <dgm:pt modelId="{A15E208C-C3E7-456F-A16D-7263E7B1731C}" type="sibTrans" cxnId="{36BBACAB-80A7-45E0-96F7-A879DF3DD181}">
      <dgm:prSet/>
      <dgm:spPr/>
      <dgm:t>
        <a:bodyPr/>
        <a:lstStyle/>
        <a:p>
          <a:endParaRPr lang="en-US"/>
        </a:p>
      </dgm:t>
    </dgm:pt>
    <dgm:pt modelId="{6137323D-0E13-46A4-AE32-722F206BCF35}">
      <dgm:prSet phldrT="[Text]"/>
      <dgm:spPr/>
      <dgm:t>
        <a:bodyPr/>
        <a:lstStyle/>
        <a:p>
          <a:r>
            <a:rPr lang="en-US" dirty="0" smtClean="0"/>
            <a:t>P2P</a:t>
          </a:r>
          <a:endParaRPr lang="en-US" dirty="0"/>
        </a:p>
      </dgm:t>
    </dgm:pt>
    <dgm:pt modelId="{03F577CA-BB98-4FE1-9616-702068A3F713}" type="parTrans" cxnId="{5C8ED3B9-8B13-4063-90D5-4716AC0FDB68}">
      <dgm:prSet/>
      <dgm:spPr/>
      <dgm:t>
        <a:bodyPr/>
        <a:lstStyle/>
        <a:p>
          <a:endParaRPr lang="en-US"/>
        </a:p>
      </dgm:t>
    </dgm:pt>
    <dgm:pt modelId="{42C3A3FE-6ACD-4E3B-B251-3392ABBABD7A}" type="sibTrans" cxnId="{5C8ED3B9-8B13-4063-90D5-4716AC0FDB68}">
      <dgm:prSet/>
      <dgm:spPr/>
      <dgm:t>
        <a:bodyPr/>
        <a:lstStyle/>
        <a:p>
          <a:endParaRPr lang="en-US"/>
        </a:p>
      </dgm:t>
    </dgm:pt>
    <dgm:pt modelId="{01F4AC59-BA4F-4AAD-8920-806C3362DB22}">
      <dgm:prSet phldrT="[Text]"/>
      <dgm:spPr/>
      <dgm:t>
        <a:bodyPr/>
        <a:lstStyle/>
        <a:p>
          <a:r>
            <a:rPr lang="en-US" dirty="0" smtClean="0"/>
            <a:t>Android Wifi-P2P app</a:t>
          </a:r>
          <a:endParaRPr lang="en-US" dirty="0"/>
        </a:p>
      </dgm:t>
    </dgm:pt>
    <dgm:pt modelId="{94EE0736-9395-4D78-96F4-C160308CA59E}" type="parTrans" cxnId="{FDFF7E87-91B7-4D7E-9195-EAC4C6E2D161}">
      <dgm:prSet/>
      <dgm:spPr/>
      <dgm:t>
        <a:bodyPr/>
        <a:lstStyle/>
        <a:p>
          <a:endParaRPr lang="en-US"/>
        </a:p>
      </dgm:t>
    </dgm:pt>
    <dgm:pt modelId="{CD8DBCCF-F95D-4AD4-A9CC-E44D0B7C0398}" type="sibTrans" cxnId="{FDFF7E87-91B7-4D7E-9195-EAC4C6E2D161}">
      <dgm:prSet/>
      <dgm:spPr/>
      <dgm:t>
        <a:bodyPr/>
        <a:lstStyle/>
        <a:p>
          <a:endParaRPr lang="en-US"/>
        </a:p>
      </dgm:t>
    </dgm:pt>
    <dgm:pt modelId="{21B16454-119F-428D-AEE7-6571D4B7C1D1}" type="pres">
      <dgm:prSet presAssocID="{8DCB836A-23DD-4335-BBE2-E630D348FC8C}" presName="linearFlow" presStyleCnt="0">
        <dgm:presLayoutVars>
          <dgm:dir/>
          <dgm:resizeHandles val="exact"/>
        </dgm:presLayoutVars>
      </dgm:prSet>
      <dgm:spPr/>
    </dgm:pt>
    <dgm:pt modelId="{C647231A-A674-4C80-93DD-82FCB5A5F8CA}" type="pres">
      <dgm:prSet presAssocID="{2482634D-968A-4FFF-A5EA-E6D15CD4045A}" presName="node" presStyleLbl="node1" presStyleIdx="0" presStyleCnt="3" custLinFactX="-46996" custLinFactNeighborX="-100000" custLinFactNeighborY="2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535406-1274-4E35-BFFC-302B40DEC0E3}" type="pres">
      <dgm:prSet presAssocID="{A15E208C-C3E7-456F-A16D-7263E7B1731C}" presName="spacerL" presStyleCnt="0"/>
      <dgm:spPr/>
    </dgm:pt>
    <dgm:pt modelId="{3E46FC62-B33A-4FDF-8EEC-32BCC48F7DA5}" type="pres">
      <dgm:prSet presAssocID="{A15E208C-C3E7-456F-A16D-7263E7B1731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61C0236-EDFB-49FC-8AAB-AA78FF7CE70D}" type="pres">
      <dgm:prSet presAssocID="{A15E208C-C3E7-456F-A16D-7263E7B1731C}" presName="spacerR" presStyleCnt="0"/>
      <dgm:spPr/>
    </dgm:pt>
    <dgm:pt modelId="{6FBCB877-6F38-4951-9DE4-E7602D8FAA38}" type="pres">
      <dgm:prSet presAssocID="{6137323D-0E13-46A4-AE32-722F206BCF3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FD9DC2-DBCF-48C5-9302-DFFA38970099}" type="pres">
      <dgm:prSet presAssocID="{42C3A3FE-6ACD-4E3B-B251-3392ABBABD7A}" presName="spacerL" presStyleCnt="0"/>
      <dgm:spPr/>
    </dgm:pt>
    <dgm:pt modelId="{09CE41FE-54C2-4CD5-A304-4B08B488C43D}" type="pres">
      <dgm:prSet presAssocID="{42C3A3FE-6ACD-4E3B-B251-3392ABBABD7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0294F68-88B3-4F44-9A17-CF3A4EF9C25A}" type="pres">
      <dgm:prSet presAssocID="{42C3A3FE-6ACD-4E3B-B251-3392ABBABD7A}" presName="spacerR" presStyleCnt="0"/>
      <dgm:spPr/>
    </dgm:pt>
    <dgm:pt modelId="{E90A0A39-1888-4037-ACCF-77712B5BC4B4}" type="pres">
      <dgm:prSet presAssocID="{01F4AC59-BA4F-4AAD-8920-806C3362DB2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FF7E87-91B7-4D7E-9195-EAC4C6E2D161}" srcId="{8DCB836A-23DD-4335-BBE2-E630D348FC8C}" destId="{01F4AC59-BA4F-4AAD-8920-806C3362DB22}" srcOrd="2" destOrd="0" parTransId="{94EE0736-9395-4D78-96F4-C160308CA59E}" sibTransId="{CD8DBCCF-F95D-4AD4-A9CC-E44D0B7C0398}"/>
    <dgm:cxn modelId="{300C83FE-670F-4E4E-BAE6-E53AE223722E}" type="presOf" srcId="{A15E208C-C3E7-456F-A16D-7263E7B1731C}" destId="{3E46FC62-B33A-4FDF-8EEC-32BCC48F7DA5}" srcOrd="0" destOrd="0" presId="urn:microsoft.com/office/officeart/2005/8/layout/equation1"/>
    <dgm:cxn modelId="{36BBACAB-80A7-45E0-96F7-A879DF3DD181}" srcId="{8DCB836A-23DD-4335-BBE2-E630D348FC8C}" destId="{2482634D-968A-4FFF-A5EA-E6D15CD4045A}" srcOrd="0" destOrd="0" parTransId="{AB77AD44-655F-4DF1-A3BC-08828115B380}" sibTransId="{A15E208C-C3E7-456F-A16D-7263E7B1731C}"/>
    <dgm:cxn modelId="{5C033BAB-D18A-462F-A14E-92806B5FE4EB}" type="presOf" srcId="{2482634D-968A-4FFF-A5EA-E6D15CD4045A}" destId="{C647231A-A674-4C80-93DD-82FCB5A5F8CA}" srcOrd="0" destOrd="0" presId="urn:microsoft.com/office/officeart/2005/8/layout/equation1"/>
    <dgm:cxn modelId="{27588094-FFA8-4EE0-8F7C-25CE0A4CA0AC}" type="presOf" srcId="{01F4AC59-BA4F-4AAD-8920-806C3362DB22}" destId="{E90A0A39-1888-4037-ACCF-77712B5BC4B4}" srcOrd="0" destOrd="0" presId="urn:microsoft.com/office/officeart/2005/8/layout/equation1"/>
    <dgm:cxn modelId="{42D37258-B3FA-43BF-925F-5250B12758C6}" type="presOf" srcId="{6137323D-0E13-46A4-AE32-722F206BCF35}" destId="{6FBCB877-6F38-4951-9DE4-E7602D8FAA38}" srcOrd="0" destOrd="0" presId="urn:microsoft.com/office/officeart/2005/8/layout/equation1"/>
    <dgm:cxn modelId="{C4B02664-A1D6-4D73-9601-9E36E2261DB1}" type="presOf" srcId="{42C3A3FE-6ACD-4E3B-B251-3392ABBABD7A}" destId="{09CE41FE-54C2-4CD5-A304-4B08B488C43D}" srcOrd="0" destOrd="0" presId="urn:microsoft.com/office/officeart/2005/8/layout/equation1"/>
    <dgm:cxn modelId="{5C8ED3B9-8B13-4063-90D5-4716AC0FDB68}" srcId="{8DCB836A-23DD-4335-BBE2-E630D348FC8C}" destId="{6137323D-0E13-46A4-AE32-722F206BCF35}" srcOrd="1" destOrd="0" parTransId="{03F577CA-BB98-4FE1-9616-702068A3F713}" sibTransId="{42C3A3FE-6ACD-4E3B-B251-3392ABBABD7A}"/>
    <dgm:cxn modelId="{3F64A1CB-F03D-4E99-84BA-9DC15D8ABA06}" type="presOf" srcId="{8DCB836A-23DD-4335-BBE2-E630D348FC8C}" destId="{21B16454-119F-428D-AEE7-6571D4B7C1D1}" srcOrd="0" destOrd="0" presId="urn:microsoft.com/office/officeart/2005/8/layout/equation1"/>
    <dgm:cxn modelId="{A7C1F548-FCB2-41C0-8C0E-7FB053FE350E}" type="presParOf" srcId="{21B16454-119F-428D-AEE7-6571D4B7C1D1}" destId="{C647231A-A674-4C80-93DD-82FCB5A5F8CA}" srcOrd="0" destOrd="0" presId="urn:microsoft.com/office/officeart/2005/8/layout/equation1"/>
    <dgm:cxn modelId="{44E04384-0CC9-4887-92AD-29510F718C8E}" type="presParOf" srcId="{21B16454-119F-428D-AEE7-6571D4B7C1D1}" destId="{B6535406-1274-4E35-BFFC-302B40DEC0E3}" srcOrd="1" destOrd="0" presId="urn:microsoft.com/office/officeart/2005/8/layout/equation1"/>
    <dgm:cxn modelId="{611B4840-4424-4DEC-83C1-7BDB303C57F6}" type="presParOf" srcId="{21B16454-119F-428D-AEE7-6571D4B7C1D1}" destId="{3E46FC62-B33A-4FDF-8EEC-32BCC48F7DA5}" srcOrd="2" destOrd="0" presId="urn:microsoft.com/office/officeart/2005/8/layout/equation1"/>
    <dgm:cxn modelId="{A329551C-C143-4185-B409-28287A91175F}" type="presParOf" srcId="{21B16454-119F-428D-AEE7-6571D4B7C1D1}" destId="{E61C0236-EDFB-49FC-8AAB-AA78FF7CE70D}" srcOrd="3" destOrd="0" presId="urn:microsoft.com/office/officeart/2005/8/layout/equation1"/>
    <dgm:cxn modelId="{7EB7144D-7100-4DE8-B94D-62D03CB87883}" type="presParOf" srcId="{21B16454-119F-428D-AEE7-6571D4B7C1D1}" destId="{6FBCB877-6F38-4951-9DE4-E7602D8FAA38}" srcOrd="4" destOrd="0" presId="urn:microsoft.com/office/officeart/2005/8/layout/equation1"/>
    <dgm:cxn modelId="{EA5EC40A-87D9-4539-8E71-2E462609BD23}" type="presParOf" srcId="{21B16454-119F-428D-AEE7-6571D4B7C1D1}" destId="{28FD9DC2-DBCF-48C5-9302-DFFA38970099}" srcOrd="5" destOrd="0" presId="urn:microsoft.com/office/officeart/2005/8/layout/equation1"/>
    <dgm:cxn modelId="{F2D5B5DA-CEC0-4B69-A431-18EDCA11615B}" type="presParOf" srcId="{21B16454-119F-428D-AEE7-6571D4B7C1D1}" destId="{09CE41FE-54C2-4CD5-A304-4B08B488C43D}" srcOrd="6" destOrd="0" presId="urn:microsoft.com/office/officeart/2005/8/layout/equation1"/>
    <dgm:cxn modelId="{20EA6CC4-729B-43E4-A21E-442802A54D3A}" type="presParOf" srcId="{21B16454-119F-428D-AEE7-6571D4B7C1D1}" destId="{B0294F68-88B3-4F44-9A17-CF3A4EF9C25A}" srcOrd="7" destOrd="0" presId="urn:microsoft.com/office/officeart/2005/8/layout/equation1"/>
    <dgm:cxn modelId="{04C271E2-45E5-45C2-B725-8212A9783215}" type="presParOf" srcId="{21B16454-119F-428D-AEE7-6571D4B7C1D1}" destId="{E90A0A39-1888-4037-ACCF-77712B5BC4B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D5F85-371C-417A-B6A4-66C575449F01}" type="doc">
      <dgm:prSet loTypeId="urn:microsoft.com/office/officeart/2005/8/layout/hierarchy4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zh-CN" altLang="en-US"/>
        </a:p>
      </dgm:t>
    </dgm:pt>
    <dgm:pt modelId="{99D53A0A-275D-488D-96AE-BEE1610F12AA}">
      <dgm:prSet phldrT="[文本]"/>
      <dgm:spPr>
        <a:solidFill>
          <a:srgbClr val="C00000"/>
        </a:solidFill>
      </dgm:spPr>
      <dgm:t>
        <a:bodyPr/>
        <a:lstStyle/>
        <a:p>
          <a:r>
            <a:rPr lang="en-US" altLang="zh-CN" dirty="0" smtClean="0"/>
            <a:t>Main Activity</a:t>
          </a:r>
          <a:endParaRPr lang="zh-CN" altLang="en-US" dirty="0"/>
        </a:p>
      </dgm:t>
    </dgm:pt>
    <dgm:pt modelId="{7527ACC6-ADC3-4DD1-B7D4-F76CC928C147}" type="parTrans" cxnId="{9AFA5728-3437-4099-9260-F76EAE127D70}">
      <dgm:prSet/>
      <dgm:spPr/>
      <dgm:t>
        <a:bodyPr/>
        <a:lstStyle/>
        <a:p>
          <a:endParaRPr lang="zh-CN" altLang="en-US"/>
        </a:p>
      </dgm:t>
    </dgm:pt>
    <dgm:pt modelId="{12854461-3BD2-46CF-B1BA-1A2868C3CF5B}" type="sibTrans" cxnId="{9AFA5728-3437-4099-9260-F76EAE127D70}">
      <dgm:prSet/>
      <dgm:spPr/>
      <dgm:t>
        <a:bodyPr/>
        <a:lstStyle/>
        <a:p>
          <a:endParaRPr lang="zh-CN" altLang="en-US"/>
        </a:p>
      </dgm:t>
    </dgm:pt>
    <dgm:pt modelId="{4B76CAEB-C9A8-4224-AC78-3730BD4E0E76}">
      <dgm:prSet phldrT="[文本]" custT="1"/>
      <dgm:spPr>
        <a:solidFill>
          <a:srgbClr val="C00000"/>
        </a:solidFill>
      </dgm:spPr>
      <dgm:t>
        <a:bodyPr/>
        <a:lstStyle/>
        <a:p>
          <a:r>
            <a:rPr lang="en-US" altLang="zh-CN" sz="2400" dirty="0" smtClean="0"/>
            <a:t>Network Manager</a:t>
          </a:r>
          <a:endParaRPr lang="zh-CN" altLang="en-US" sz="2400" dirty="0"/>
        </a:p>
      </dgm:t>
    </dgm:pt>
    <dgm:pt modelId="{640E204F-27AB-4852-BBED-7191D316CDDF}" type="parTrans" cxnId="{D1B3F326-7A62-419E-A05C-392642395A89}">
      <dgm:prSet/>
      <dgm:spPr/>
      <dgm:t>
        <a:bodyPr/>
        <a:lstStyle/>
        <a:p>
          <a:endParaRPr lang="zh-CN" altLang="en-US"/>
        </a:p>
      </dgm:t>
    </dgm:pt>
    <dgm:pt modelId="{BE5437F4-8A70-4CD8-9274-E218B8200660}" type="sibTrans" cxnId="{D1B3F326-7A62-419E-A05C-392642395A89}">
      <dgm:prSet/>
      <dgm:spPr/>
      <dgm:t>
        <a:bodyPr/>
        <a:lstStyle/>
        <a:p>
          <a:endParaRPr lang="zh-CN" altLang="en-US"/>
        </a:p>
      </dgm:t>
    </dgm:pt>
    <dgm:pt modelId="{114E00C3-D869-4257-A9C4-30CA27A1F86D}">
      <dgm:prSet phldrT="[文本]" custT="1"/>
      <dgm:spPr>
        <a:solidFill>
          <a:srgbClr val="C00000"/>
        </a:solidFill>
      </dgm:spPr>
      <dgm:t>
        <a:bodyPr/>
        <a:lstStyle/>
        <a:p>
          <a:r>
            <a:rPr lang="en-US" altLang="zh-CN" sz="1400" dirty="0" smtClean="0"/>
            <a:t>Join/Exit Network Group</a:t>
          </a:r>
          <a:endParaRPr lang="zh-CN" altLang="en-US" sz="1400" dirty="0"/>
        </a:p>
      </dgm:t>
    </dgm:pt>
    <dgm:pt modelId="{5886785B-5EF7-4B2A-9E5B-068DC65877C9}" type="parTrans" cxnId="{24FCC207-75FC-47FA-80EC-71879482A8AB}">
      <dgm:prSet/>
      <dgm:spPr/>
      <dgm:t>
        <a:bodyPr/>
        <a:lstStyle/>
        <a:p>
          <a:endParaRPr lang="zh-CN" altLang="en-US"/>
        </a:p>
      </dgm:t>
    </dgm:pt>
    <dgm:pt modelId="{BC85D4B3-1BC1-4A41-B5F3-E70F6F3AEF5D}" type="sibTrans" cxnId="{24FCC207-75FC-47FA-80EC-71879482A8AB}">
      <dgm:prSet/>
      <dgm:spPr/>
      <dgm:t>
        <a:bodyPr/>
        <a:lstStyle/>
        <a:p>
          <a:endParaRPr lang="zh-CN" altLang="en-US"/>
        </a:p>
      </dgm:t>
    </dgm:pt>
    <dgm:pt modelId="{1F1A49B5-DA3E-4B73-A51C-62936A445B10}">
      <dgm:prSet phldrT="[文本]" custT="1"/>
      <dgm:spPr>
        <a:solidFill>
          <a:srgbClr val="C00000"/>
        </a:solidFill>
      </dgm:spPr>
      <dgm:t>
        <a:bodyPr/>
        <a:lstStyle/>
        <a:p>
          <a:r>
            <a:rPr lang="en-US" altLang="zh-CN" sz="1200" dirty="0" smtClean="0"/>
            <a:t>Peer Register/ Unregister</a:t>
          </a:r>
        </a:p>
      </dgm:t>
    </dgm:pt>
    <dgm:pt modelId="{4DA165ED-02C8-4D90-A904-8FF44445F8CF}" type="parTrans" cxnId="{36D6FBA9-2C51-4E9E-B76F-C1802CF4A909}">
      <dgm:prSet/>
      <dgm:spPr/>
      <dgm:t>
        <a:bodyPr/>
        <a:lstStyle/>
        <a:p>
          <a:endParaRPr lang="zh-CN" altLang="en-US"/>
        </a:p>
      </dgm:t>
    </dgm:pt>
    <dgm:pt modelId="{863D0AC2-C983-4B89-9E11-AF7F996189EC}" type="sibTrans" cxnId="{36D6FBA9-2C51-4E9E-B76F-C1802CF4A909}">
      <dgm:prSet/>
      <dgm:spPr/>
      <dgm:t>
        <a:bodyPr/>
        <a:lstStyle/>
        <a:p>
          <a:endParaRPr lang="zh-CN" altLang="en-US"/>
        </a:p>
      </dgm:t>
    </dgm:pt>
    <dgm:pt modelId="{B965062A-5CBB-40BB-AA0C-EDFB6B33BDB5}">
      <dgm:prSet/>
      <dgm:spPr>
        <a:solidFill>
          <a:srgbClr val="C00000"/>
        </a:solidFill>
      </dgm:spPr>
      <dgm:t>
        <a:bodyPr/>
        <a:lstStyle/>
        <a:p>
          <a:r>
            <a:rPr lang="en-US" altLang="zh-CN" dirty="0" smtClean="0"/>
            <a:t>Browse Peer Activity</a:t>
          </a:r>
          <a:endParaRPr lang="zh-CN" altLang="en-US" dirty="0"/>
        </a:p>
      </dgm:t>
    </dgm:pt>
    <dgm:pt modelId="{E4823DF9-0F17-42A3-A71F-31FBF5C419EB}" type="parTrans" cxnId="{6F43D6D7-DFB6-42A7-9C9D-FC739A0A8553}">
      <dgm:prSet/>
      <dgm:spPr/>
      <dgm:t>
        <a:bodyPr/>
        <a:lstStyle/>
        <a:p>
          <a:endParaRPr lang="zh-CN" altLang="en-US"/>
        </a:p>
      </dgm:t>
    </dgm:pt>
    <dgm:pt modelId="{F89EEDEE-20CE-492D-96C6-37832736A316}" type="sibTrans" cxnId="{6F43D6D7-DFB6-42A7-9C9D-FC739A0A8553}">
      <dgm:prSet/>
      <dgm:spPr/>
      <dgm:t>
        <a:bodyPr/>
        <a:lstStyle/>
        <a:p>
          <a:endParaRPr lang="zh-CN" altLang="en-US"/>
        </a:p>
      </dgm:t>
    </dgm:pt>
    <dgm:pt modelId="{C05835F4-A5A5-404E-9C8A-8EEA35CE57D8}">
      <dgm:prSet custT="1"/>
      <dgm:spPr>
        <a:solidFill>
          <a:srgbClr val="C00000"/>
        </a:solidFill>
      </dgm:spPr>
      <dgm:t>
        <a:bodyPr/>
        <a:lstStyle/>
        <a:p>
          <a:r>
            <a:rPr lang="en-US" altLang="zh-CN" sz="2400" dirty="0" smtClean="0"/>
            <a:t>Peer Manager</a:t>
          </a:r>
          <a:endParaRPr lang="zh-CN" altLang="en-US" sz="2400" dirty="0"/>
        </a:p>
      </dgm:t>
    </dgm:pt>
    <dgm:pt modelId="{1DFA1E42-C6FB-4CC4-AB07-503F810556C4}" type="parTrans" cxnId="{2DC1AA3F-6044-48D3-986D-3A0E2A7B4E66}">
      <dgm:prSet/>
      <dgm:spPr/>
      <dgm:t>
        <a:bodyPr/>
        <a:lstStyle/>
        <a:p>
          <a:endParaRPr lang="zh-CN" altLang="en-US"/>
        </a:p>
      </dgm:t>
    </dgm:pt>
    <dgm:pt modelId="{3BB22D1F-19CE-4C16-B23E-6BEC1382D075}" type="sibTrans" cxnId="{2DC1AA3F-6044-48D3-986D-3A0E2A7B4E66}">
      <dgm:prSet/>
      <dgm:spPr/>
      <dgm:t>
        <a:bodyPr/>
        <a:lstStyle/>
        <a:p>
          <a:endParaRPr lang="zh-CN" altLang="en-US"/>
        </a:p>
      </dgm:t>
    </dgm:pt>
    <dgm:pt modelId="{7740E793-3C59-4B71-8F00-ACAFA1F7A4AF}">
      <dgm:prSet custT="1"/>
      <dgm:spPr>
        <a:solidFill>
          <a:srgbClr val="C00000"/>
        </a:solidFill>
      </dgm:spPr>
      <dgm:t>
        <a:bodyPr/>
        <a:lstStyle/>
        <a:p>
          <a:r>
            <a:rPr lang="en-US" altLang="zh-CN" sz="1600" dirty="0" smtClean="0"/>
            <a:t>Peer Info Details</a:t>
          </a:r>
          <a:endParaRPr lang="zh-CN" altLang="en-US" sz="1600" dirty="0"/>
        </a:p>
      </dgm:t>
    </dgm:pt>
    <dgm:pt modelId="{95A3FB81-076C-4691-A4BB-99DD21EE1C29}" type="parTrans" cxnId="{C41209A1-1F79-4068-9F0D-649ADD7E0581}">
      <dgm:prSet/>
      <dgm:spPr/>
      <dgm:t>
        <a:bodyPr/>
        <a:lstStyle/>
        <a:p>
          <a:endParaRPr lang="zh-CN" altLang="en-US"/>
        </a:p>
      </dgm:t>
    </dgm:pt>
    <dgm:pt modelId="{0320C7FB-F64F-47DA-8A4D-509614E9932A}" type="sibTrans" cxnId="{C41209A1-1F79-4068-9F0D-649ADD7E0581}">
      <dgm:prSet/>
      <dgm:spPr/>
      <dgm:t>
        <a:bodyPr/>
        <a:lstStyle/>
        <a:p>
          <a:endParaRPr lang="zh-CN" altLang="en-US"/>
        </a:p>
      </dgm:t>
    </dgm:pt>
    <dgm:pt modelId="{1C12E1C9-ED4E-4114-8E50-84E25866C8CE}">
      <dgm:prSet/>
      <dgm:spPr>
        <a:solidFill>
          <a:srgbClr val="C00000"/>
        </a:solidFill>
      </dgm:spPr>
      <dgm:t>
        <a:bodyPr/>
        <a:lstStyle/>
        <a:p>
          <a:r>
            <a:rPr lang="en-US" altLang="zh-CN" dirty="0" smtClean="0"/>
            <a:t>File Download Activity</a:t>
          </a:r>
          <a:endParaRPr lang="zh-CN" altLang="en-US" dirty="0"/>
        </a:p>
      </dgm:t>
    </dgm:pt>
    <dgm:pt modelId="{CCD9B0F9-54A6-43AB-A1BA-E87F3279D9F2}" type="sibTrans" cxnId="{70B0DDAF-0140-4BEA-94BA-F485B7326D60}">
      <dgm:prSet/>
      <dgm:spPr/>
      <dgm:t>
        <a:bodyPr/>
        <a:lstStyle/>
        <a:p>
          <a:endParaRPr lang="zh-CN" altLang="en-US"/>
        </a:p>
      </dgm:t>
    </dgm:pt>
    <dgm:pt modelId="{FC9B1EE1-1B45-4866-B5BE-1CCF921A4601}" type="parTrans" cxnId="{70B0DDAF-0140-4BEA-94BA-F485B7326D60}">
      <dgm:prSet/>
      <dgm:spPr/>
      <dgm:t>
        <a:bodyPr/>
        <a:lstStyle/>
        <a:p>
          <a:endParaRPr lang="zh-CN" altLang="en-US"/>
        </a:p>
      </dgm:t>
    </dgm:pt>
    <dgm:pt modelId="{02513FE5-41A6-4317-8D2F-8D8118A3B607}">
      <dgm:prSet custT="1"/>
      <dgm:spPr>
        <a:solidFill>
          <a:srgbClr val="C00000"/>
        </a:solidFill>
      </dgm:spPr>
      <dgm:t>
        <a:bodyPr/>
        <a:lstStyle/>
        <a:p>
          <a:r>
            <a:rPr lang="en-US" altLang="zh-CN" sz="1600" dirty="0" smtClean="0"/>
            <a:t>File List</a:t>
          </a:r>
          <a:endParaRPr lang="zh-CN" altLang="en-US" sz="1600" dirty="0"/>
        </a:p>
      </dgm:t>
    </dgm:pt>
    <dgm:pt modelId="{9A955A70-CEFB-4726-8190-35620A4D0077}" type="parTrans" cxnId="{487D4361-E1F8-4C3B-838C-CC359BAD727F}">
      <dgm:prSet/>
      <dgm:spPr/>
      <dgm:t>
        <a:bodyPr/>
        <a:lstStyle/>
        <a:p>
          <a:endParaRPr lang="zh-CN" altLang="en-US"/>
        </a:p>
      </dgm:t>
    </dgm:pt>
    <dgm:pt modelId="{F35ED76B-DFE6-4196-ACDB-673512E51B93}" type="sibTrans" cxnId="{487D4361-E1F8-4C3B-838C-CC359BAD727F}">
      <dgm:prSet/>
      <dgm:spPr/>
      <dgm:t>
        <a:bodyPr/>
        <a:lstStyle/>
        <a:p>
          <a:endParaRPr lang="zh-CN" altLang="en-US"/>
        </a:p>
      </dgm:t>
    </dgm:pt>
    <dgm:pt modelId="{29F15EF9-1183-4DF6-89F5-697B19CE3D98}">
      <dgm:prSet custT="1"/>
      <dgm:spPr>
        <a:solidFill>
          <a:srgbClr val="C00000"/>
        </a:solidFill>
      </dgm:spPr>
      <dgm:t>
        <a:bodyPr/>
        <a:lstStyle/>
        <a:p>
          <a:r>
            <a:rPr lang="en-US" altLang="zh-CN" sz="1200" dirty="0" smtClean="0"/>
            <a:t>File Fragments Receiver</a:t>
          </a:r>
          <a:endParaRPr lang="zh-CN" altLang="en-US" sz="1200" dirty="0"/>
        </a:p>
      </dgm:t>
    </dgm:pt>
    <dgm:pt modelId="{2C3D4092-D174-400C-AE45-7EC24948CDBF}" type="parTrans" cxnId="{F0D1950A-550E-4D5E-9931-2176FD3BCC92}">
      <dgm:prSet/>
      <dgm:spPr/>
      <dgm:t>
        <a:bodyPr/>
        <a:lstStyle/>
        <a:p>
          <a:endParaRPr lang="zh-CN" altLang="en-US"/>
        </a:p>
      </dgm:t>
    </dgm:pt>
    <dgm:pt modelId="{F309AD50-FFE6-4337-A8D9-E4FFFCE68E97}" type="sibTrans" cxnId="{F0D1950A-550E-4D5E-9931-2176FD3BCC92}">
      <dgm:prSet/>
      <dgm:spPr/>
      <dgm:t>
        <a:bodyPr/>
        <a:lstStyle/>
        <a:p>
          <a:endParaRPr lang="zh-CN" altLang="en-US"/>
        </a:p>
      </dgm:t>
    </dgm:pt>
    <dgm:pt modelId="{D1AA1390-01A3-4222-A368-8CFA588C46F8}">
      <dgm:prSet custT="1"/>
      <dgm:spPr>
        <a:solidFill>
          <a:srgbClr val="C00000"/>
        </a:solidFill>
      </dgm:spPr>
      <dgm:t>
        <a:bodyPr/>
        <a:lstStyle/>
        <a:p>
          <a:r>
            <a:rPr lang="en-US" altLang="zh-CN" sz="1600" dirty="0" smtClean="0"/>
            <a:t>Peer List</a:t>
          </a:r>
          <a:endParaRPr lang="zh-CN" altLang="en-US" sz="1600" dirty="0"/>
        </a:p>
      </dgm:t>
    </dgm:pt>
    <dgm:pt modelId="{D862E674-2E4E-4E6F-B390-38E367DD69F0}" type="parTrans" cxnId="{14409678-525F-459D-A3CA-08996CC76BA4}">
      <dgm:prSet/>
      <dgm:spPr/>
      <dgm:t>
        <a:bodyPr/>
        <a:lstStyle/>
        <a:p>
          <a:endParaRPr lang="zh-CN" altLang="en-US"/>
        </a:p>
      </dgm:t>
    </dgm:pt>
    <dgm:pt modelId="{E700FC8C-D9ED-4C14-B336-08ADFB1512AF}" type="sibTrans" cxnId="{14409678-525F-459D-A3CA-08996CC76BA4}">
      <dgm:prSet/>
      <dgm:spPr/>
      <dgm:t>
        <a:bodyPr/>
        <a:lstStyle/>
        <a:p>
          <a:endParaRPr lang="zh-CN" altLang="en-US"/>
        </a:p>
      </dgm:t>
    </dgm:pt>
    <dgm:pt modelId="{C0FC5A3D-AE41-48A8-A0AF-035BDC0CD264}">
      <dgm:prSet custT="1"/>
      <dgm:spPr>
        <a:solidFill>
          <a:srgbClr val="C00000"/>
        </a:solidFill>
      </dgm:spPr>
      <dgm:t>
        <a:bodyPr/>
        <a:lstStyle/>
        <a:p>
          <a:r>
            <a:rPr lang="en-US" altLang="zh-CN" sz="1000" dirty="0" smtClean="0"/>
            <a:t>Downloading </a:t>
          </a:r>
          <a:r>
            <a:rPr lang="en-US" altLang="zh-CN" sz="1000" dirty="0" err="1" smtClean="0"/>
            <a:t>config</a:t>
          </a:r>
          <a:endParaRPr lang="zh-CN" altLang="en-US" sz="1000" dirty="0"/>
        </a:p>
      </dgm:t>
    </dgm:pt>
    <dgm:pt modelId="{E3174C13-833C-4BC8-9635-5E25A9F1F5F4}" type="parTrans" cxnId="{11A6A2A3-16CD-4B85-BA93-196C971423A6}">
      <dgm:prSet/>
      <dgm:spPr/>
      <dgm:t>
        <a:bodyPr/>
        <a:lstStyle/>
        <a:p>
          <a:endParaRPr lang="zh-CN" altLang="en-US"/>
        </a:p>
      </dgm:t>
    </dgm:pt>
    <dgm:pt modelId="{58BD80F1-24AC-4303-BC44-5E08F0E81EA4}" type="sibTrans" cxnId="{11A6A2A3-16CD-4B85-BA93-196C971423A6}">
      <dgm:prSet/>
      <dgm:spPr/>
      <dgm:t>
        <a:bodyPr/>
        <a:lstStyle/>
        <a:p>
          <a:endParaRPr lang="zh-CN" altLang="en-US"/>
        </a:p>
      </dgm:t>
    </dgm:pt>
    <dgm:pt modelId="{2E4B0D93-D0E1-48D8-8526-B37ACAE7B43C}">
      <dgm:prSet custT="1"/>
      <dgm:spPr>
        <a:solidFill>
          <a:srgbClr val="C00000"/>
        </a:solidFill>
      </dgm:spPr>
      <dgm:t>
        <a:bodyPr/>
        <a:lstStyle/>
        <a:p>
          <a:pPr algn="ctr"/>
          <a:r>
            <a:rPr lang="en-US" altLang="zh-CN" sz="1400" dirty="0" smtClean="0"/>
            <a:t>File Request Message</a:t>
          </a:r>
          <a:endParaRPr lang="zh-CN" altLang="en-US" sz="1400" dirty="0"/>
        </a:p>
      </dgm:t>
    </dgm:pt>
    <dgm:pt modelId="{8B0A0FB0-5195-40A9-BB48-775130108E1E}" type="parTrans" cxnId="{A3A64F18-64E0-479E-BADA-E0AF8A50C870}">
      <dgm:prSet/>
      <dgm:spPr/>
      <dgm:t>
        <a:bodyPr/>
        <a:lstStyle/>
        <a:p>
          <a:endParaRPr lang="zh-CN" altLang="en-US"/>
        </a:p>
      </dgm:t>
    </dgm:pt>
    <dgm:pt modelId="{38E467C7-8599-414A-B96E-2E15F0CA2035}" type="sibTrans" cxnId="{A3A64F18-64E0-479E-BADA-E0AF8A50C870}">
      <dgm:prSet/>
      <dgm:spPr/>
      <dgm:t>
        <a:bodyPr/>
        <a:lstStyle/>
        <a:p>
          <a:endParaRPr lang="zh-CN" altLang="en-US"/>
        </a:p>
      </dgm:t>
    </dgm:pt>
    <dgm:pt modelId="{C2C4B17A-54C3-439B-8D1E-B707270050AC}">
      <dgm:prSet/>
      <dgm:spPr>
        <a:solidFill>
          <a:srgbClr val="00B050"/>
        </a:solidFill>
      </dgm:spPr>
      <dgm:t>
        <a:bodyPr/>
        <a:lstStyle/>
        <a:p>
          <a:r>
            <a:rPr lang="en-US" altLang="zh-CN" b="1" dirty="0" smtClean="0"/>
            <a:t>File Transfer Protocol</a:t>
          </a:r>
          <a:endParaRPr lang="zh-CN" altLang="en-US" b="1" dirty="0"/>
        </a:p>
      </dgm:t>
    </dgm:pt>
    <dgm:pt modelId="{51CE602C-90A6-4373-9F6C-6145A221DD25}" type="parTrans" cxnId="{43319EEB-A6B3-40B3-9463-3BF5E882D071}">
      <dgm:prSet/>
      <dgm:spPr/>
      <dgm:t>
        <a:bodyPr/>
        <a:lstStyle/>
        <a:p>
          <a:endParaRPr lang="zh-CN" altLang="en-US"/>
        </a:p>
      </dgm:t>
    </dgm:pt>
    <dgm:pt modelId="{3BDE03B3-AB3C-4897-ABB5-2F2A2E956560}" type="sibTrans" cxnId="{43319EEB-A6B3-40B3-9463-3BF5E882D071}">
      <dgm:prSet/>
      <dgm:spPr/>
      <dgm:t>
        <a:bodyPr/>
        <a:lstStyle/>
        <a:p>
          <a:endParaRPr lang="zh-CN" altLang="en-US"/>
        </a:p>
      </dgm:t>
    </dgm:pt>
    <dgm:pt modelId="{41B41DB8-83DA-42F0-B0EA-57B01F9A8980}" type="pres">
      <dgm:prSet presAssocID="{4CCD5F85-371C-417A-B6A4-66C575449F0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0293DF1C-AFB3-4F74-AB7D-24736ECB748A}" type="pres">
      <dgm:prSet presAssocID="{99D53A0A-275D-488D-96AE-BEE1610F12AA}" presName="vertOne" presStyleCnt="0"/>
      <dgm:spPr/>
      <dgm:t>
        <a:bodyPr/>
        <a:lstStyle/>
        <a:p>
          <a:endParaRPr lang="en-US"/>
        </a:p>
      </dgm:t>
    </dgm:pt>
    <dgm:pt modelId="{77513857-2998-44BC-A67B-931780095509}" type="pres">
      <dgm:prSet presAssocID="{99D53A0A-275D-488D-96AE-BEE1610F12AA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2C920BD-0C04-4927-A0E1-BA858C731B4B}" type="pres">
      <dgm:prSet presAssocID="{99D53A0A-275D-488D-96AE-BEE1610F12AA}" presName="parTransOne" presStyleCnt="0"/>
      <dgm:spPr/>
      <dgm:t>
        <a:bodyPr/>
        <a:lstStyle/>
        <a:p>
          <a:endParaRPr lang="en-US"/>
        </a:p>
      </dgm:t>
    </dgm:pt>
    <dgm:pt modelId="{C53B50ED-244E-4102-B1E9-109B81222AB7}" type="pres">
      <dgm:prSet presAssocID="{99D53A0A-275D-488D-96AE-BEE1610F12AA}" presName="horzOne" presStyleCnt="0"/>
      <dgm:spPr/>
      <dgm:t>
        <a:bodyPr/>
        <a:lstStyle/>
        <a:p>
          <a:endParaRPr lang="en-US"/>
        </a:p>
      </dgm:t>
    </dgm:pt>
    <dgm:pt modelId="{24E33CDF-99CC-45CC-85BE-B18D155DBAB5}" type="pres">
      <dgm:prSet presAssocID="{4B76CAEB-C9A8-4224-AC78-3730BD4E0E76}" presName="vertTwo" presStyleCnt="0"/>
      <dgm:spPr/>
      <dgm:t>
        <a:bodyPr/>
        <a:lstStyle/>
        <a:p>
          <a:endParaRPr lang="en-US"/>
        </a:p>
      </dgm:t>
    </dgm:pt>
    <dgm:pt modelId="{82821F9F-396F-42ED-BBFB-E681A2128E3A}" type="pres">
      <dgm:prSet presAssocID="{4B76CAEB-C9A8-4224-AC78-3730BD4E0E76}" presName="txTwo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0FF1A39-B2A3-42D5-8EC8-9933AD89E781}" type="pres">
      <dgm:prSet presAssocID="{4B76CAEB-C9A8-4224-AC78-3730BD4E0E76}" presName="parTransTwo" presStyleCnt="0"/>
      <dgm:spPr/>
      <dgm:t>
        <a:bodyPr/>
        <a:lstStyle/>
        <a:p>
          <a:endParaRPr lang="en-US"/>
        </a:p>
      </dgm:t>
    </dgm:pt>
    <dgm:pt modelId="{2D932708-F9AD-4F3A-8AF9-E458AF3A9A9F}" type="pres">
      <dgm:prSet presAssocID="{4B76CAEB-C9A8-4224-AC78-3730BD4E0E76}" presName="horzTwo" presStyleCnt="0"/>
      <dgm:spPr/>
      <dgm:t>
        <a:bodyPr/>
        <a:lstStyle/>
        <a:p>
          <a:endParaRPr lang="en-US"/>
        </a:p>
      </dgm:t>
    </dgm:pt>
    <dgm:pt modelId="{2D290D68-5971-4F75-8A3E-36EB0CD0DDF0}" type="pres">
      <dgm:prSet presAssocID="{114E00C3-D869-4257-A9C4-30CA27A1F86D}" presName="vertThree" presStyleCnt="0"/>
      <dgm:spPr/>
      <dgm:t>
        <a:bodyPr/>
        <a:lstStyle/>
        <a:p>
          <a:endParaRPr lang="en-US"/>
        </a:p>
      </dgm:t>
    </dgm:pt>
    <dgm:pt modelId="{69E79D8A-7CB8-457B-ADED-0826509AD38C}" type="pres">
      <dgm:prSet presAssocID="{114E00C3-D869-4257-A9C4-30CA27A1F86D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2114BE9-2F38-4FA6-9D54-5BB1396373D8}" type="pres">
      <dgm:prSet presAssocID="{114E00C3-D869-4257-A9C4-30CA27A1F86D}" presName="horzThree" presStyleCnt="0"/>
      <dgm:spPr/>
      <dgm:t>
        <a:bodyPr/>
        <a:lstStyle/>
        <a:p>
          <a:endParaRPr lang="en-US"/>
        </a:p>
      </dgm:t>
    </dgm:pt>
    <dgm:pt modelId="{A1E1EF90-1AEC-4B5D-9C7F-CD5FF7A07CF4}" type="pres">
      <dgm:prSet presAssocID="{BC85D4B3-1BC1-4A41-B5F3-E70F6F3AEF5D}" presName="sibSpaceThree" presStyleCnt="0"/>
      <dgm:spPr/>
      <dgm:t>
        <a:bodyPr/>
        <a:lstStyle/>
        <a:p>
          <a:endParaRPr lang="en-US"/>
        </a:p>
      </dgm:t>
    </dgm:pt>
    <dgm:pt modelId="{61749EB5-2DD0-4946-B9F9-5ACC068F4E5E}" type="pres">
      <dgm:prSet presAssocID="{1F1A49B5-DA3E-4B73-A51C-62936A445B10}" presName="vertThree" presStyleCnt="0"/>
      <dgm:spPr/>
      <dgm:t>
        <a:bodyPr/>
        <a:lstStyle/>
        <a:p>
          <a:endParaRPr lang="en-US"/>
        </a:p>
      </dgm:t>
    </dgm:pt>
    <dgm:pt modelId="{EAB50219-C003-4E87-9CBD-4EDBCF4F4F4F}" type="pres">
      <dgm:prSet presAssocID="{1F1A49B5-DA3E-4B73-A51C-62936A445B10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DC13D93-CA6F-498D-8BF9-C22743685976}" type="pres">
      <dgm:prSet presAssocID="{1F1A49B5-DA3E-4B73-A51C-62936A445B10}" presName="horzThree" presStyleCnt="0"/>
      <dgm:spPr/>
      <dgm:t>
        <a:bodyPr/>
        <a:lstStyle/>
        <a:p>
          <a:endParaRPr lang="en-US"/>
        </a:p>
      </dgm:t>
    </dgm:pt>
    <dgm:pt modelId="{6FCEA226-1467-403E-86B5-3EA1A1597462}" type="pres">
      <dgm:prSet presAssocID="{12854461-3BD2-46CF-B1BA-1A2868C3CF5B}" presName="sibSpaceOne" presStyleCnt="0"/>
      <dgm:spPr/>
      <dgm:t>
        <a:bodyPr/>
        <a:lstStyle/>
        <a:p>
          <a:endParaRPr lang="en-US"/>
        </a:p>
      </dgm:t>
    </dgm:pt>
    <dgm:pt modelId="{3FF7CE7F-183C-411E-A636-E18B3AB79CF2}" type="pres">
      <dgm:prSet presAssocID="{B965062A-5CBB-40BB-AA0C-EDFB6B33BDB5}" presName="vertOne" presStyleCnt="0"/>
      <dgm:spPr/>
      <dgm:t>
        <a:bodyPr/>
        <a:lstStyle/>
        <a:p>
          <a:endParaRPr lang="en-US"/>
        </a:p>
      </dgm:t>
    </dgm:pt>
    <dgm:pt modelId="{6D5CBDA4-6F85-4FE3-A16F-11BD049CEC02}" type="pres">
      <dgm:prSet presAssocID="{B965062A-5CBB-40BB-AA0C-EDFB6B33BDB5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010F55E-F6EF-4562-958B-D7CFC260DBAA}" type="pres">
      <dgm:prSet presAssocID="{B965062A-5CBB-40BB-AA0C-EDFB6B33BDB5}" presName="parTransOne" presStyleCnt="0"/>
      <dgm:spPr/>
      <dgm:t>
        <a:bodyPr/>
        <a:lstStyle/>
        <a:p>
          <a:endParaRPr lang="en-US"/>
        </a:p>
      </dgm:t>
    </dgm:pt>
    <dgm:pt modelId="{F7AD15EC-313C-46D5-A0CA-5EA6E2CA3DE0}" type="pres">
      <dgm:prSet presAssocID="{B965062A-5CBB-40BB-AA0C-EDFB6B33BDB5}" presName="horzOne" presStyleCnt="0"/>
      <dgm:spPr/>
      <dgm:t>
        <a:bodyPr/>
        <a:lstStyle/>
        <a:p>
          <a:endParaRPr lang="en-US"/>
        </a:p>
      </dgm:t>
    </dgm:pt>
    <dgm:pt modelId="{F72859DF-50C6-4D0C-AC88-F74390F8E21F}" type="pres">
      <dgm:prSet presAssocID="{C05835F4-A5A5-404E-9C8A-8EEA35CE57D8}" presName="vertTwo" presStyleCnt="0"/>
      <dgm:spPr/>
      <dgm:t>
        <a:bodyPr/>
        <a:lstStyle/>
        <a:p>
          <a:endParaRPr lang="en-US"/>
        </a:p>
      </dgm:t>
    </dgm:pt>
    <dgm:pt modelId="{6F7F63C3-D829-48BF-9BBD-909C3C9282B8}" type="pres">
      <dgm:prSet presAssocID="{C05835F4-A5A5-404E-9C8A-8EEA35CE57D8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C85F7E1-3BBE-455D-9594-4C4871377ED7}" type="pres">
      <dgm:prSet presAssocID="{C05835F4-A5A5-404E-9C8A-8EEA35CE57D8}" presName="parTransTwo" presStyleCnt="0"/>
      <dgm:spPr/>
      <dgm:t>
        <a:bodyPr/>
        <a:lstStyle/>
        <a:p>
          <a:endParaRPr lang="en-US"/>
        </a:p>
      </dgm:t>
    </dgm:pt>
    <dgm:pt modelId="{E8B98A97-5B98-44BC-A14D-1AC4D85BA737}" type="pres">
      <dgm:prSet presAssocID="{C05835F4-A5A5-404E-9C8A-8EEA35CE57D8}" presName="horzTwo" presStyleCnt="0"/>
      <dgm:spPr/>
      <dgm:t>
        <a:bodyPr/>
        <a:lstStyle/>
        <a:p>
          <a:endParaRPr lang="en-US"/>
        </a:p>
      </dgm:t>
    </dgm:pt>
    <dgm:pt modelId="{A4276761-5120-4014-A1A7-B750C07F6069}" type="pres">
      <dgm:prSet presAssocID="{D1AA1390-01A3-4222-A368-8CFA588C46F8}" presName="vertThree" presStyleCnt="0"/>
      <dgm:spPr/>
      <dgm:t>
        <a:bodyPr/>
        <a:lstStyle/>
        <a:p>
          <a:endParaRPr lang="en-US"/>
        </a:p>
      </dgm:t>
    </dgm:pt>
    <dgm:pt modelId="{A9090AD6-D93A-4D90-80F2-E721C5FF22D8}" type="pres">
      <dgm:prSet presAssocID="{D1AA1390-01A3-4222-A368-8CFA588C46F8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9A9D680-1E5C-4782-95FB-4D0F311096A1}" type="pres">
      <dgm:prSet presAssocID="{D1AA1390-01A3-4222-A368-8CFA588C46F8}" presName="horzThree" presStyleCnt="0"/>
      <dgm:spPr/>
      <dgm:t>
        <a:bodyPr/>
        <a:lstStyle/>
        <a:p>
          <a:endParaRPr lang="en-US"/>
        </a:p>
      </dgm:t>
    </dgm:pt>
    <dgm:pt modelId="{AB5B4AED-23F5-4354-99BA-83ED0BA659DA}" type="pres">
      <dgm:prSet presAssocID="{E700FC8C-D9ED-4C14-B336-08ADFB1512AF}" presName="sibSpaceThree" presStyleCnt="0"/>
      <dgm:spPr/>
      <dgm:t>
        <a:bodyPr/>
        <a:lstStyle/>
        <a:p>
          <a:endParaRPr lang="en-US"/>
        </a:p>
      </dgm:t>
    </dgm:pt>
    <dgm:pt modelId="{A07B5C3F-B2C3-4309-91F9-580D49CC9A5F}" type="pres">
      <dgm:prSet presAssocID="{7740E793-3C59-4B71-8F00-ACAFA1F7A4AF}" presName="vertThree" presStyleCnt="0"/>
      <dgm:spPr/>
      <dgm:t>
        <a:bodyPr/>
        <a:lstStyle/>
        <a:p>
          <a:endParaRPr lang="en-US"/>
        </a:p>
      </dgm:t>
    </dgm:pt>
    <dgm:pt modelId="{4E45BF7E-DD9E-4184-A31D-D45A030B5ED5}" type="pres">
      <dgm:prSet presAssocID="{7740E793-3C59-4B71-8F00-ACAFA1F7A4AF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90EE84B-3CEF-4365-AC5F-1736B5BD793D}" type="pres">
      <dgm:prSet presAssocID="{7740E793-3C59-4B71-8F00-ACAFA1F7A4AF}" presName="horzThree" presStyleCnt="0"/>
      <dgm:spPr/>
      <dgm:t>
        <a:bodyPr/>
        <a:lstStyle/>
        <a:p>
          <a:endParaRPr lang="en-US"/>
        </a:p>
      </dgm:t>
    </dgm:pt>
    <dgm:pt modelId="{D464B61B-C825-4978-802A-0351DDDE5D8F}" type="pres">
      <dgm:prSet presAssocID="{0320C7FB-F64F-47DA-8A4D-509614E9932A}" presName="sibSpaceThree" presStyleCnt="0"/>
      <dgm:spPr/>
      <dgm:t>
        <a:bodyPr/>
        <a:lstStyle/>
        <a:p>
          <a:endParaRPr lang="en-US"/>
        </a:p>
      </dgm:t>
    </dgm:pt>
    <dgm:pt modelId="{B527B301-BDC6-4479-9D10-D67F0CA851CC}" type="pres">
      <dgm:prSet presAssocID="{02513FE5-41A6-4317-8D2F-8D8118A3B607}" presName="vertThree" presStyleCnt="0"/>
      <dgm:spPr/>
      <dgm:t>
        <a:bodyPr/>
        <a:lstStyle/>
        <a:p>
          <a:endParaRPr lang="en-US"/>
        </a:p>
      </dgm:t>
    </dgm:pt>
    <dgm:pt modelId="{F5A42BE9-2186-4528-93D2-E0546FCF7E83}" type="pres">
      <dgm:prSet presAssocID="{02513FE5-41A6-4317-8D2F-8D8118A3B607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1C89C93-E374-4465-A794-160B8B7056F4}" type="pres">
      <dgm:prSet presAssocID="{02513FE5-41A6-4317-8D2F-8D8118A3B607}" presName="horzThree" presStyleCnt="0"/>
      <dgm:spPr/>
      <dgm:t>
        <a:bodyPr/>
        <a:lstStyle/>
        <a:p>
          <a:endParaRPr lang="en-US"/>
        </a:p>
      </dgm:t>
    </dgm:pt>
    <dgm:pt modelId="{319D9D14-709D-494B-BDBF-D50BF3D31B15}" type="pres">
      <dgm:prSet presAssocID="{F89EEDEE-20CE-492D-96C6-37832736A316}" presName="sibSpaceOne" presStyleCnt="0"/>
      <dgm:spPr/>
      <dgm:t>
        <a:bodyPr/>
        <a:lstStyle/>
        <a:p>
          <a:endParaRPr lang="en-US"/>
        </a:p>
      </dgm:t>
    </dgm:pt>
    <dgm:pt modelId="{4598A457-0A2D-4269-B7A8-45CB24449E32}" type="pres">
      <dgm:prSet presAssocID="{1C12E1C9-ED4E-4114-8E50-84E25866C8CE}" presName="vertOne" presStyleCnt="0"/>
      <dgm:spPr/>
      <dgm:t>
        <a:bodyPr/>
        <a:lstStyle/>
        <a:p>
          <a:endParaRPr lang="en-US"/>
        </a:p>
      </dgm:t>
    </dgm:pt>
    <dgm:pt modelId="{5F434629-FA90-458E-99A7-E96CBBA4D784}" type="pres">
      <dgm:prSet presAssocID="{1C12E1C9-ED4E-4114-8E50-84E25866C8CE}" presName="txOne" presStyleLbl="node0" presStyleIdx="2" presStyleCnt="3" custLinFactNeighborX="-1082" custLinFactNeighborY="-83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06EF347-77CF-4F4F-BB2D-39703444ABCF}" type="pres">
      <dgm:prSet presAssocID="{1C12E1C9-ED4E-4114-8E50-84E25866C8CE}" presName="parTransOne" presStyleCnt="0"/>
      <dgm:spPr/>
      <dgm:t>
        <a:bodyPr/>
        <a:lstStyle/>
        <a:p>
          <a:endParaRPr lang="en-US"/>
        </a:p>
      </dgm:t>
    </dgm:pt>
    <dgm:pt modelId="{B81943DE-91C4-46FE-A381-EA891D910848}" type="pres">
      <dgm:prSet presAssocID="{1C12E1C9-ED4E-4114-8E50-84E25866C8CE}" presName="horzOne" presStyleCnt="0"/>
      <dgm:spPr/>
      <dgm:t>
        <a:bodyPr/>
        <a:lstStyle/>
        <a:p>
          <a:endParaRPr lang="en-US"/>
        </a:p>
      </dgm:t>
    </dgm:pt>
    <dgm:pt modelId="{67C080D3-37D0-4D44-8644-6F5601E429D7}" type="pres">
      <dgm:prSet presAssocID="{2E4B0D93-D0E1-48D8-8526-B37ACAE7B43C}" presName="vertTwo" presStyleCnt="0"/>
      <dgm:spPr/>
      <dgm:t>
        <a:bodyPr/>
        <a:lstStyle/>
        <a:p>
          <a:endParaRPr lang="en-US"/>
        </a:p>
      </dgm:t>
    </dgm:pt>
    <dgm:pt modelId="{D415ECC6-6753-4BD7-9860-DD2341F43D9B}" type="pres">
      <dgm:prSet presAssocID="{2E4B0D93-D0E1-48D8-8526-B37ACAE7B43C}" presName="txTwo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E3C02E3-CAB0-4674-A426-3437715F65C9}" type="pres">
      <dgm:prSet presAssocID="{2E4B0D93-D0E1-48D8-8526-B37ACAE7B43C}" presName="horzTwo" presStyleCnt="0"/>
      <dgm:spPr/>
      <dgm:t>
        <a:bodyPr/>
        <a:lstStyle/>
        <a:p>
          <a:endParaRPr lang="en-US"/>
        </a:p>
      </dgm:t>
    </dgm:pt>
    <dgm:pt modelId="{B2717A32-39ED-4F8B-8C2B-16A4268EFB45}" type="pres">
      <dgm:prSet presAssocID="{38E467C7-8599-414A-B96E-2E15F0CA2035}" presName="sibSpaceTwo" presStyleCnt="0"/>
      <dgm:spPr/>
      <dgm:t>
        <a:bodyPr/>
        <a:lstStyle/>
        <a:p>
          <a:endParaRPr lang="en-US"/>
        </a:p>
      </dgm:t>
    </dgm:pt>
    <dgm:pt modelId="{6DBB4574-2379-4FC3-916A-080BF994BC62}" type="pres">
      <dgm:prSet presAssocID="{29F15EF9-1183-4DF6-89F5-697B19CE3D98}" presName="vertTwo" presStyleCnt="0"/>
      <dgm:spPr/>
      <dgm:t>
        <a:bodyPr/>
        <a:lstStyle/>
        <a:p>
          <a:endParaRPr lang="en-US"/>
        </a:p>
      </dgm:t>
    </dgm:pt>
    <dgm:pt modelId="{1804648F-D6B7-4383-965A-6D4965D566D0}" type="pres">
      <dgm:prSet presAssocID="{29F15EF9-1183-4DF6-89F5-697B19CE3D98}" presName="txTwo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3663F78-DD41-439C-B194-4FB368E5FDBC}" type="pres">
      <dgm:prSet presAssocID="{29F15EF9-1183-4DF6-89F5-697B19CE3D98}" presName="horzTwo" presStyleCnt="0"/>
      <dgm:spPr/>
      <dgm:t>
        <a:bodyPr/>
        <a:lstStyle/>
        <a:p>
          <a:endParaRPr lang="en-US"/>
        </a:p>
      </dgm:t>
    </dgm:pt>
    <dgm:pt modelId="{43D2016C-AF16-4466-9101-4AE31E4DC855}" type="pres">
      <dgm:prSet presAssocID="{F309AD50-FFE6-4337-A8D9-E4FFFCE68E97}" presName="sibSpaceTwo" presStyleCnt="0"/>
      <dgm:spPr/>
      <dgm:t>
        <a:bodyPr/>
        <a:lstStyle/>
        <a:p>
          <a:endParaRPr lang="en-US"/>
        </a:p>
      </dgm:t>
    </dgm:pt>
    <dgm:pt modelId="{B04BFC37-4B10-4AFA-BEF6-5B7D4D0163C4}" type="pres">
      <dgm:prSet presAssocID="{C0FC5A3D-AE41-48A8-A0AF-035BDC0CD264}" presName="vertTwo" presStyleCnt="0"/>
      <dgm:spPr/>
      <dgm:t>
        <a:bodyPr/>
        <a:lstStyle/>
        <a:p>
          <a:endParaRPr lang="en-US"/>
        </a:p>
      </dgm:t>
    </dgm:pt>
    <dgm:pt modelId="{C46349F3-B084-42BB-A2C0-E3529FD016DA}" type="pres">
      <dgm:prSet presAssocID="{C0FC5A3D-AE41-48A8-A0AF-035BDC0CD264}" presName="txTwo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D14310B-4D03-427F-8F89-B4F78C1A84E2}" type="pres">
      <dgm:prSet presAssocID="{C0FC5A3D-AE41-48A8-A0AF-035BDC0CD264}" presName="horzTwo" presStyleCnt="0"/>
      <dgm:spPr/>
      <dgm:t>
        <a:bodyPr/>
        <a:lstStyle/>
        <a:p>
          <a:endParaRPr lang="en-US"/>
        </a:p>
      </dgm:t>
    </dgm:pt>
    <dgm:pt modelId="{0DF66C92-8BC8-4941-8C45-7A6A3751A0FC}" type="pres">
      <dgm:prSet presAssocID="{58BD80F1-24AC-4303-BC44-5E08F0E81EA4}" presName="sibSpaceTwo" presStyleCnt="0"/>
      <dgm:spPr/>
      <dgm:t>
        <a:bodyPr/>
        <a:lstStyle/>
        <a:p>
          <a:endParaRPr lang="en-US"/>
        </a:p>
      </dgm:t>
    </dgm:pt>
    <dgm:pt modelId="{8A0ADE1D-27FE-4D8E-A09F-8534E1365E79}" type="pres">
      <dgm:prSet presAssocID="{C2C4B17A-54C3-439B-8D1E-B707270050AC}" presName="vertTwo" presStyleCnt="0"/>
      <dgm:spPr/>
      <dgm:t>
        <a:bodyPr/>
        <a:lstStyle/>
        <a:p>
          <a:endParaRPr lang="en-US"/>
        </a:p>
      </dgm:t>
    </dgm:pt>
    <dgm:pt modelId="{D7013F15-505C-4F93-B093-EE42262B554E}" type="pres">
      <dgm:prSet presAssocID="{C2C4B17A-54C3-439B-8D1E-B707270050AC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D9D2E36-C632-424F-8B2C-30F9585B426B}" type="pres">
      <dgm:prSet presAssocID="{C2C4B17A-54C3-439B-8D1E-B707270050AC}" presName="horzTwo" presStyleCnt="0"/>
      <dgm:spPr/>
      <dgm:t>
        <a:bodyPr/>
        <a:lstStyle/>
        <a:p>
          <a:endParaRPr lang="en-US"/>
        </a:p>
      </dgm:t>
    </dgm:pt>
  </dgm:ptLst>
  <dgm:cxnLst>
    <dgm:cxn modelId="{272AAE99-D9D1-423B-94A8-96CB1B50EC2F}" type="presOf" srcId="{C0FC5A3D-AE41-48A8-A0AF-035BDC0CD264}" destId="{C46349F3-B084-42BB-A2C0-E3529FD016DA}" srcOrd="0" destOrd="0" presId="urn:microsoft.com/office/officeart/2005/8/layout/hierarchy4"/>
    <dgm:cxn modelId="{759F6F83-3483-48AC-A41C-0B04ADBA432F}" type="presOf" srcId="{1C12E1C9-ED4E-4114-8E50-84E25866C8CE}" destId="{5F434629-FA90-458E-99A7-E96CBBA4D784}" srcOrd="0" destOrd="0" presId="urn:microsoft.com/office/officeart/2005/8/layout/hierarchy4"/>
    <dgm:cxn modelId="{6F43D6D7-DFB6-42A7-9C9D-FC739A0A8553}" srcId="{4CCD5F85-371C-417A-B6A4-66C575449F01}" destId="{B965062A-5CBB-40BB-AA0C-EDFB6B33BDB5}" srcOrd="1" destOrd="0" parTransId="{E4823DF9-0F17-42A3-A71F-31FBF5C419EB}" sibTransId="{F89EEDEE-20CE-492D-96C6-37832736A316}"/>
    <dgm:cxn modelId="{65ED9A0C-C312-48D1-B2A7-EDAE1B04ABC8}" type="presOf" srcId="{114E00C3-D869-4257-A9C4-30CA27A1F86D}" destId="{69E79D8A-7CB8-457B-ADED-0826509AD38C}" srcOrd="0" destOrd="0" presId="urn:microsoft.com/office/officeart/2005/8/layout/hierarchy4"/>
    <dgm:cxn modelId="{342A669B-455E-4EA1-9A81-9D6D1BBB8E3E}" type="presOf" srcId="{7740E793-3C59-4B71-8F00-ACAFA1F7A4AF}" destId="{4E45BF7E-DD9E-4184-A31D-D45A030B5ED5}" srcOrd="0" destOrd="0" presId="urn:microsoft.com/office/officeart/2005/8/layout/hierarchy4"/>
    <dgm:cxn modelId="{36D6FBA9-2C51-4E9E-B76F-C1802CF4A909}" srcId="{4B76CAEB-C9A8-4224-AC78-3730BD4E0E76}" destId="{1F1A49B5-DA3E-4B73-A51C-62936A445B10}" srcOrd="1" destOrd="0" parTransId="{4DA165ED-02C8-4D90-A904-8FF44445F8CF}" sibTransId="{863D0AC2-C983-4B89-9E11-AF7F996189EC}"/>
    <dgm:cxn modelId="{14409678-525F-459D-A3CA-08996CC76BA4}" srcId="{C05835F4-A5A5-404E-9C8A-8EEA35CE57D8}" destId="{D1AA1390-01A3-4222-A368-8CFA588C46F8}" srcOrd="0" destOrd="0" parTransId="{D862E674-2E4E-4E6F-B390-38E367DD69F0}" sibTransId="{E700FC8C-D9ED-4C14-B336-08ADFB1512AF}"/>
    <dgm:cxn modelId="{9AFA5728-3437-4099-9260-F76EAE127D70}" srcId="{4CCD5F85-371C-417A-B6A4-66C575449F01}" destId="{99D53A0A-275D-488D-96AE-BEE1610F12AA}" srcOrd="0" destOrd="0" parTransId="{7527ACC6-ADC3-4DD1-B7D4-F76CC928C147}" sibTransId="{12854461-3BD2-46CF-B1BA-1A2868C3CF5B}"/>
    <dgm:cxn modelId="{AF1F02A5-437F-4E43-858E-4EE251E07A5D}" type="presOf" srcId="{4CCD5F85-371C-417A-B6A4-66C575449F01}" destId="{41B41DB8-83DA-42F0-B0EA-57B01F9A8980}" srcOrd="0" destOrd="0" presId="urn:microsoft.com/office/officeart/2005/8/layout/hierarchy4"/>
    <dgm:cxn modelId="{53722663-88E2-4291-8CD5-5CCCA7D8BABE}" type="presOf" srcId="{02513FE5-41A6-4317-8D2F-8D8118A3B607}" destId="{F5A42BE9-2186-4528-93D2-E0546FCF7E83}" srcOrd="0" destOrd="0" presId="urn:microsoft.com/office/officeart/2005/8/layout/hierarchy4"/>
    <dgm:cxn modelId="{C41209A1-1F79-4068-9F0D-649ADD7E0581}" srcId="{C05835F4-A5A5-404E-9C8A-8EEA35CE57D8}" destId="{7740E793-3C59-4B71-8F00-ACAFA1F7A4AF}" srcOrd="1" destOrd="0" parTransId="{95A3FB81-076C-4691-A4BB-99DD21EE1C29}" sibTransId="{0320C7FB-F64F-47DA-8A4D-509614E9932A}"/>
    <dgm:cxn modelId="{FCFEB29C-719D-4DDA-8315-C8806C82B506}" type="presOf" srcId="{B965062A-5CBB-40BB-AA0C-EDFB6B33BDB5}" destId="{6D5CBDA4-6F85-4FE3-A16F-11BD049CEC02}" srcOrd="0" destOrd="0" presId="urn:microsoft.com/office/officeart/2005/8/layout/hierarchy4"/>
    <dgm:cxn modelId="{21AFED59-A2C7-4C30-AA48-9B38D876284B}" type="presOf" srcId="{C2C4B17A-54C3-439B-8D1E-B707270050AC}" destId="{D7013F15-505C-4F93-B093-EE42262B554E}" srcOrd="0" destOrd="0" presId="urn:microsoft.com/office/officeart/2005/8/layout/hierarchy4"/>
    <dgm:cxn modelId="{24FCC207-75FC-47FA-80EC-71879482A8AB}" srcId="{4B76CAEB-C9A8-4224-AC78-3730BD4E0E76}" destId="{114E00C3-D869-4257-A9C4-30CA27A1F86D}" srcOrd="0" destOrd="0" parTransId="{5886785B-5EF7-4B2A-9E5B-068DC65877C9}" sibTransId="{BC85D4B3-1BC1-4A41-B5F3-E70F6F3AEF5D}"/>
    <dgm:cxn modelId="{BB8EBCC6-3EC7-4896-B88D-B3ED38A94FFC}" type="presOf" srcId="{C05835F4-A5A5-404E-9C8A-8EEA35CE57D8}" destId="{6F7F63C3-D829-48BF-9BBD-909C3C9282B8}" srcOrd="0" destOrd="0" presId="urn:microsoft.com/office/officeart/2005/8/layout/hierarchy4"/>
    <dgm:cxn modelId="{487D4361-E1F8-4C3B-838C-CC359BAD727F}" srcId="{C05835F4-A5A5-404E-9C8A-8EEA35CE57D8}" destId="{02513FE5-41A6-4317-8D2F-8D8118A3B607}" srcOrd="2" destOrd="0" parTransId="{9A955A70-CEFB-4726-8190-35620A4D0077}" sibTransId="{F35ED76B-DFE6-4196-ACDB-673512E51B93}"/>
    <dgm:cxn modelId="{43319EEB-A6B3-40B3-9463-3BF5E882D071}" srcId="{1C12E1C9-ED4E-4114-8E50-84E25866C8CE}" destId="{C2C4B17A-54C3-439B-8D1E-B707270050AC}" srcOrd="3" destOrd="0" parTransId="{51CE602C-90A6-4373-9F6C-6145A221DD25}" sibTransId="{3BDE03B3-AB3C-4897-ABB5-2F2A2E956560}"/>
    <dgm:cxn modelId="{1E2ABEF4-86B9-435E-B2E7-BCECF40247D2}" type="presOf" srcId="{1F1A49B5-DA3E-4B73-A51C-62936A445B10}" destId="{EAB50219-C003-4E87-9CBD-4EDBCF4F4F4F}" srcOrd="0" destOrd="0" presId="urn:microsoft.com/office/officeart/2005/8/layout/hierarchy4"/>
    <dgm:cxn modelId="{2DC1AA3F-6044-48D3-986D-3A0E2A7B4E66}" srcId="{B965062A-5CBB-40BB-AA0C-EDFB6B33BDB5}" destId="{C05835F4-A5A5-404E-9C8A-8EEA35CE57D8}" srcOrd="0" destOrd="0" parTransId="{1DFA1E42-C6FB-4CC4-AB07-503F810556C4}" sibTransId="{3BB22D1F-19CE-4C16-B23E-6BEC1382D075}"/>
    <dgm:cxn modelId="{763E8553-B54B-4955-890C-120376DA8845}" type="presOf" srcId="{4B76CAEB-C9A8-4224-AC78-3730BD4E0E76}" destId="{82821F9F-396F-42ED-BBFB-E681A2128E3A}" srcOrd="0" destOrd="0" presId="urn:microsoft.com/office/officeart/2005/8/layout/hierarchy4"/>
    <dgm:cxn modelId="{D1B3F326-7A62-419E-A05C-392642395A89}" srcId="{99D53A0A-275D-488D-96AE-BEE1610F12AA}" destId="{4B76CAEB-C9A8-4224-AC78-3730BD4E0E76}" srcOrd="0" destOrd="0" parTransId="{640E204F-27AB-4852-BBED-7191D316CDDF}" sibTransId="{BE5437F4-8A70-4CD8-9274-E218B8200660}"/>
    <dgm:cxn modelId="{D7D46E71-41E6-4760-B38C-63951916E29D}" type="presOf" srcId="{D1AA1390-01A3-4222-A368-8CFA588C46F8}" destId="{A9090AD6-D93A-4D90-80F2-E721C5FF22D8}" srcOrd="0" destOrd="0" presId="urn:microsoft.com/office/officeart/2005/8/layout/hierarchy4"/>
    <dgm:cxn modelId="{11A6A2A3-16CD-4B85-BA93-196C971423A6}" srcId="{1C12E1C9-ED4E-4114-8E50-84E25866C8CE}" destId="{C0FC5A3D-AE41-48A8-A0AF-035BDC0CD264}" srcOrd="2" destOrd="0" parTransId="{E3174C13-833C-4BC8-9635-5E25A9F1F5F4}" sibTransId="{58BD80F1-24AC-4303-BC44-5E08F0E81EA4}"/>
    <dgm:cxn modelId="{EF83B1FC-F8F7-4756-93C0-DE78E4F61309}" type="presOf" srcId="{29F15EF9-1183-4DF6-89F5-697B19CE3D98}" destId="{1804648F-D6B7-4383-965A-6D4965D566D0}" srcOrd="0" destOrd="0" presId="urn:microsoft.com/office/officeart/2005/8/layout/hierarchy4"/>
    <dgm:cxn modelId="{060BAE4C-95E4-458C-9361-F6DFDCCA0B40}" type="presOf" srcId="{2E4B0D93-D0E1-48D8-8526-B37ACAE7B43C}" destId="{D415ECC6-6753-4BD7-9860-DD2341F43D9B}" srcOrd="0" destOrd="0" presId="urn:microsoft.com/office/officeart/2005/8/layout/hierarchy4"/>
    <dgm:cxn modelId="{F0D1950A-550E-4D5E-9931-2176FD3BCC92}" srcId="{1C12E1C9-ED4E-4114-8E50-84E25866C8CE}" destId="{29F15EF9-1183-4DF6-89F5-697B19CE3D98}" srcOrd="1" destOrd="0" parTransId="{2C3D4092-D174-400C-AE45-7EC24948CDBF}" sibTransId="{F309AD50-FFE6-4337-A8D9-E4FFFCE68E97}"/>
    <dgm:cxn modelId="{A3A64F18-64E0-479E-BADA-E0AF8A50C870}" srcId="{1C12E1C9-ED4E-4114-8E50-84E25866C8CE}" destId="{2E4B0D93-D0E1-48D8-8526-B37ACAE7B43C}" srcOrd="0" destOrd="0" parTransId="{8B0A0FB0-5195-40A9-BB48-775130108E1E}" sibTransId="{38E467C7-8599-414A-B96E-2E15F0CA2035}"/>
    <dgm:cxn modelId="{70B0DDAF-0140-4BEA-94BA-F485B7326D60}" srcId="{4CCD5F85-371C-417A-B6A4-66C575449F01}" destId="{1C12E1C9-ED4E-4114-8E50-84E25866C8CE}" srcOrd="2" destOrd="0" parTransId="{FC9B1EE1-1B45-4866-B5BE-1CCF921A4601}" sibTransId="{CCD9B0F9-54A6-43AB-A1BA-E87F3279D9F2}"/>
    <dgm:cxn modelId="{D4108417-A7EA-4E69-A8A9-B88C5B690479}" type="presOf" srcId="{99D53A0A-275D-488D-96AE-BEE1610F12AA}" destId="{77513857-2998-44BC-A67B-931780095509}" srcOrd="0" destOrd="0" presId="urn:microsoft.com/office/officeart/2005/8/layout/hierarchy4"/>
    <dgm:cxn modelId="{C9857B4B-6F19-4918-8A44-4722C6646BA1}" type="presParOf" srcId="{41B41DB8-83DA-42F0-B0EA-57B01F9A8980}" destId="{0293DF1C-AFB3-4F74-AB7D-24736ECB748A}" srcOrd="0" destOrd="0" presId="urn:microsoft.com/office/officeart/2005/8/layout/hierarchy4"/>
    <dgm:cxn modelId="{E4A1F329-7510-4FA3-A37F-B7EE4EDAB3E0}" type="presParOf" srcId="{0293DF1C-AFB3-4F74-AB7D-24736ECB748A}" destId="{77513857-2998-44BC-A67B-931780095509}" srcOrd="0" destOrd="0" presId="urn:microsoft.com/office/officeart/2005/8/layout/hierarchy4"/>
    <dgm:cxn modelId="{659D8C25-90D4-40EC-A445-8A2117831DAF}" type="presParOf" srcId="{0293DF1C-AFB3-4F74-AB7D-24736ECB748A}" destId="{52C920BD-0C04-4927-A0E1-BA858C731B4B}" srcOrd="1" destOrd="0" presId="urn:microsoft.com/office/officeart/2005/8/layout/hierarchy4"/>
    <dgm:cxn modelId="{AD9A83FE-0347-4B37-98FE-4CEA74B540A3}" type="presParOf" srcId="{0293DF1C-AFB3-4F74-AB7D-24736ECB748A}" destId="{C53B50ED-244E-4102-B1E9-109B81222AB7}" srcOrd="2" destOrd="0" presId="urn:microsoft.com/office/officeart/2005/8/layout/hierarchy4"/>
    <dgm:cxn modelId="{087E7685-2B58-44E2-9466-69C2499F7A41}" type="presParOf" srcId="{C53B50ED-244E-4102-B1E9-109B81222AB7}" destId="{24E33CDF-99CC-45CC-85BE-B18D155DBAB5}" srcOrd="0" destOrd="0" presId="urn:microsoft.com/office/officeart/2005/8/layout/hierarchy4"/>
    <dgm:cxn modelId="{C88E9996-C99D-4EF9-A786-9758B15EFF31}" type="presParOf" srcId="{24E33CDF-99CC-45CC-85BE-B18D155DBAB5}" destId="{82821F9F-396F-42ED-BBFB-E681A2128E3A}" srcOrd="0" destOrd="0" presId="urn:microsoft.com/office/officeart/2005/8/layout/hierarchy4"/>
    <dgm:cxn modelId="{F33BB41A-4686-4C67-B69F-100AE305D186}" type="presParOf" srcId="{24E33CDF-99CC-45CC-85BE-B18D155DBAB5}" destId="{30FF1A39-B2A3-42D5-8EC8-9933AD89E781}" srcOrd="1" destOrd="0" presId="urn:microsoft.com/office/officeart/2005/8/layout/hierarchy4"/>
    <dgm:cxn modelId="{525CCCA4-9B99-4179-9E36-52150470F2A5}" type="presParOf" srcId="{24E33CDF-99CC-45CC-85BE-B18D155DBAB5}" destId="{2D932708-F9AD-4F3A-8AF9-E458AF3A9A9F}" srcOrd="2" destOrd="0" presId="urn:microsoft.com/office/officeart/2005/8/layout/hierarchy4"/>
    <dgm:cxn modelId="{8526191D-5711-40A4-9F88-FB975688DA82}" type="presParOf" srcId="{2D932708-F9AD-4F3A-8AF9-E458AF3A9A9F}" destId="{2D290D68-5971-4F75-8A3E-36EB0CD0DDF0}" srcOrd="0" destOrd="0" presId="urn:microsoft.com/office/officeart/2005/8/layout/hierarchy4"/>
    <dgm:cxn modelId="{2D34CA57-C95C-4193-9E29-5AB0633F6F80}" type="presParOf" srcId="{2D290D68-5971-4F75-8A3E-36EB0CD0DDF0}" destId="{69E79D8A-7CB8-457B-ADED-0826509AD38C}" srcOrd="0" destOrd="0" presId="urn:microsoft.com/office/officeart/2005/8/layout/hierarchy4"/>
    <dgm:cxn modelId="{F515129D-572B-44E9-BFDD-2E0D75F475BA}" type="presParOf" srcId="{2D290D68-5971-4F75-8A3E-36EB0CD0DDF0}" destId="{12114BE9-2F38-4FA6-9D54-5BB1396373D8}" srcOrd="1" destOrd="0" presId="urn:microsoft.com/office/officeart/2005/8/layout/hierarchy4"/>
    <dgm:cxn modelId="{8917EF45-118A-44FA-958E-5EDDF4918FAC}" type="presParOf" srcId="{2D932708-F9AD-4F3A-8AF9-E458AF3A9A9F}" destId="{A1E1EF90-1AEC-4B5D-9C7F-CD5FF7A07CF4}" srcOrd="1" destOrd="0" presId="urn:microsoft.com/office/officeart/2005/8/layout/hierarchy4"/>
    <dgm:cxn modelId="{E552C9CA-3528-4004-9606-1BA1937CECEA}" type="presParOf" srcId="{2D932708-F9AD-4F3A-8AF9-E458AF3A9A9F}" destId="{61749EB5-2DD0-4946-B9F9-5ACC068F4E5E}" srcOrd="2" destOrd="0" presId="urn:microsoft.com/office/officeart/2005/8/layout/hierarchy4"/>
    <dgm:cxn modelId="{B9B1C6C8-F12A-49C0-85F2-A8B78486C943}" type="presParOf" srcId="{61749EB5-2DD0-4946-B9F9-5ACC068F4E5E}" destId="{EAB50219-C003-4E87-9CBD-4EDBCF4F4F4F}" srcOrd="0" destOrd="0" presId="urn:microsoft.com/office/officeart/2005/8/layout/hierarchy4"/>
    <dgm:cxn modelId="{74B9642D-135B-49C0-B661-A6042CB604CE}" type="presParOf" srcId="{61749EB5-2DD0-4946-B9F9-5ACC068F4E5E}" destId="{CDC13D93-CA6F-498D-8BF9-C22743685976}" srcOrd="1" destOrd="0" presId="urn:microsoft.com/office/officeart/2005/8/layout/hierarchy4"/>
    <dgm:cxn modelId="{A2A13019-BB2E-484D-8AC5-417F0AC1CB06}" type="presParOf" srcId="{41B41DB8-83DA-42F0-B0EA-57B01F9A8980}" destId="{6FCEA226-1467-403E-86B5-3EA1A1597462}" srcOrd="1" destOrd="0" presId="urn:microsoft.com/office/officeart/2005/8/layout/hierarchy4"/>
    <dgm:cxn modelId="{6C946C87-CB41-486E-A976-EF755C98F203}" type="presParOf" srcId="{41B41DB8-83DA-42F0-B0EA-57B01F9A8980}" destId="{3FF7CE7F-183C-411E-A636-E18B3AB79CF2}" srcOrd="2" destOrd="0" presId="urn:microsoft.com/office/officeart/2005/8/layout/hierarchy4"/>
    <dgm:cxn modelId="{9DC13F68-EE24-48A5-A6E7-EB147CBE78B7}" type="presParOf" srcId="{3FF7CE7F-183C-411E-A636-E18B3AB79CF2}" destId="{6D5CBDA4-6F85-4FE3-A16F-11BD049CEC02}" srcOrd="0" destOrd="0" presId="urn:microsoft.com/office/officeart/2005/8/layout/hierarchy4"/>
    <dgm:cxn modelId="{4472CDF9-CEAC-4C55-80D4-C9618999E1DD}" type="presParOf" srcId="{3FF7CE7F-183C-411E-A636-E18B3AB79CF2}" destId="{5010F55E-F6EF-4562-958B-D7CFC260DBAA}" srcOrd="1" destOrd="0" presId="urn:microsoft.com/office/officeart/2005/8/layout/hierarchy4"/>
    <dgm:cxn modelId="{3B9BEE59-CE61-488E-BBE2-C844A4F1E888}" type="presParOf" srcId="{3FF7CE7F-183C-411E-A636-E18B3AB79CF2}" destId="{F7AD15EC-313C-46D5-A0CA-5EA6E2CA3DE0}" srcOrd="2" destOrd="0" presId="urn:microsoft.com/office/officeart/2005/8/layout/hierarchy4"/>
    <dgm:cxn modelId="{1B23983A-7981-49C5-8BEF-CAA7B4AC53CE}" type="presParOf" srcId="{F7AD15EC-313C-46D5-A0CA-5EA6E2CA3DE0}" destId="{F72859DF-50C6-4D0C-AC88-F74390F8E21F}" srcOrd="0" destOrd="0" presId="urn:microsoft.com/office/officeart/2005/8/layout/hierarchy4"/>
    <dgm:cxn modelId="{8E4C0C0C-62BE-45D1-8FFA-C96AF3660570}" type="presParOf" srcId="{F72859DF-50C6-4D0C-AC88-F74390F8E21F}" destId="{6F7F63C3-D829-48BF-9BBD-909C3C9282B8}" srcOrd="0" destOrd="0" presId="urn:microsoft.com/office/officeart/2005/8/layout/hierarchy4"/>
    <dgm:cxn modelId="{AAF5EEAA-80A6-4276-9DE9-45964265619F}" type="presParOf" srcId="{F72859DF-50C6-4D0C-AC88-F74390F8E21F}" destId="{4C85F7E1-3BBE-455D-9594-4C4871377ED7}" srcOrd="1" destOrd="0" presId="urn:microsoft.com/office/officeart/2005/8/layout/hierarchy4"/>
    <dgm:cxn modelId="{61A00B5A-D7C3-4E6D-971E-E31019966E5A}" type="presParOf" srcId="{F72859DF-50C6-4D0C-AC88-F74390F8E21F}" destId="{E8B98A97-5B98-44BC-A14D-1AC4D85BA737}" srcOrd="2" destOrd="0" presId="urn:microsoft.com/office/officeart/2005/8/layout/hierarchy4"/>
    <dgm:cxn modelId="{A10E35DF-E161-4173-8E68-E347D2A4F43C}" type="presParOf" srcId="{E8B98A97-5B98-44BC-A14D-1AC4D85BA737}" destId="{A4276761-5120-4014-A1A7-B750C07F6069}" srcOrd="0" destOrd="0" presId="urn:microsoft.com/office/officeart/2005/8/layout/hierarchy4"/>
    <dgm:cxn modelId="{F7091BDF-CF37-480D-A4D4-2456E3F0FC0F}" type="presParOf" srcId="{A4276761-5120-4014-A1A7-B750C07F6069}" destId="{A9090AD6-D93A-4D90-80F2-E721C5FF22D8}" srcOrd="0" destOrd="0" presId="urn:microsoft.com/office/officeart/2005/8/layout/hierarchy4"/>
    <dgm:cxn modelId="{BED172D5-54F1-4B2C-8517-52EEDED1770F}" type="presParOf" srcId="{A4276761-5120-4014-A1A7-B750C07F6069}" destId="{A9A9D680-1E5C-4782-95FB-4D0F311096A1}" srcOrd="1" destOrd="0" presId="urn:microsoft.com/office/officeart/2005/8/layout/hierarchy4"/>
    <dgm:cxn modelId="{FB295FAE-A316-420A-8AD2-D039BE679079}" type="presParOf" srcId="{E8B98A97-5B98-44BC-A14D-1AC4D85BA737}" destId="{AB5B4AED-23F5-4354-99BA-83ED0BA659DA}" srcOrd="1" destOrd="0" presId="urn:microsoft.com/office/officeart/2005/8/layout/hierarchy4"/>
    <dgm:cxn modelId="{2F2A259E-CC1D-468F-B85F-4394ED42EB85}" type="presParOf" srcId="{E8B98A97-5B98-44BC-A14D-1AC4D85BA737}" destId="{A07B5C3F-B2C3-4309-91F9-580D49CC9A5F}" srcOrd="2" destOrd="0" presId="urn:microsoft.com/office/officeart/2005/8/layout/hierarchy4"/>
    <dgm:cxn modelId="{F1996C16-A3E8-41F7-8F9F-77B24CA6B205}" type="presParOf" srcId="{A07B5C3F-B2C3-4309-91F9-580D49CC9A5F}" destId="{4E45BF7E-DD9E-4184-A31D-D45A030B5ED5}" srcOrd="0" destOrd="0" presId="urn:microsoft.com/office/officeart/2005/8/layout/hierarchy4"/>
    <dgm:cxn modelId="{827036CA-3647-4FDF-9BA4-649CD895985C}" type="presParOf" srcId="{A07B5C3F-B2C3-4309-91F9-580D49CC9A5F}" destId="{F90EE84B-3CEF-4365-AC5F-1736B5BD793D}" srcOrd="1" destOrd="0" presId="urn:microsoft.com/office/officeart/2005/8/layout/hierarchy4"/>
    <dgm:cxn modelId="{C1095788-F934-4013-90BF-19634EFEC267}" type="presParOf" srcId="{E8B98A97-5B98-44BC-A14D-1AC4D85BA737}" destId="{D464B61B-C825-4978-802A-0351DDDE5D8F}" srcOrd="3" destOrd="0" presId="urn:microsoft.com/office/officeart/2005/8/layout/hierarchy4"/>
    <dgm:cxn modelId="{68844C4C-25AB-42E1-B80C-F144FF99B85B}" type="presParOf" srcId="{E8B98A97-5B98-44BC-A14D-1AC4D85BA737}" destId="{B527B301-BDC6-4479-9D10-D67F0CA851CC}" srcOrd="4" destOrd="0" presId="urn:microsoft.com/office/officeart/2005/8/layout/hierarchy4"/>
    <dgm:cxn modelId="{892CD82A-E8B9-48E9-BBDA-A8852E3FE319}" type="presParOf" srcId="{B527B301-BDC6-4479-9D10-D67F0CA851CC}" destId="{F5A42BE9-2186-4528-93D2-E0546FCF7E83}" srcOrd="0" destOrd="0" presId="urn:microsoft.com/office/officeart/2005/8/layout/hierarchy4"/>
    <dgm:cxn modelId="{C21B1404-6D40-4F70-9737-95167EB9B950}" type="presParOf" srcId="{B527B301-BDC6-4479-9D10-D67F0CA851CC}" destId="{01C89C93-E374-4465-A794-160B8B7056F4}" srcOrd="1" destOrd="0" presId="urn:microsoft.com/office/officeart/2005/8/layout/hierarchy4"/>
    <dgm:cxn modelId="{CD15101F-BF95-4207-A0F8-18F1C46F6ED6}" type="presParOf" srcId="{41B41DB8-83DA-42F0-B0EA-57B01F9A8980}" destId="{319D9D14-709D-494B-BDBF-D50BF3D31B15}" srcOrd="3" destOrd="0" presId="urn:microsoft.com/office/officeart/2005/8/layout/hierarchy4"/>
    <dgm:cxn modelId="{1B43893D-6D6F-4402-8BF7-498D1C8D3115}" type="presParOf" srcId="{41B41DB8-83DA-42F0-B0EA-57B01F9A8980}" destId="{4598A457-0A2D-4269-B7A8-45CB24449E32}" srcOrd="4" destOrd="0" presId="urn:microsoft.com/office/officeart/2005/8/layout/hierarchy4"/>
    <dgm:cxn modelId="{262E2CA1-D660-47E3-A211-9A4462A98F0D}" type="presParOf" srcId="{4598A457-0A2D-4269-B7A8-45CB24449E32}" destId="{5F434629-FA90-458E-99A7-E96CBBA4D784}" srcOrd="0" destOrd="0" presId="urn:microsoft.com/office/officeart/2005/8/layout/hierarchy4"/>
    <dgm:cxn modelId="{57F13640-84D8-472E-9F7B-3B379D34CDEB}" type="presParOf" srcId="{4598A457-0A2D-4269-B7A8-45CB24449E32}" destId="{906EF347-77CF-4F4F-BB2D-39703444ABCF}" srcOrd="1" destOrd="0" presId="urn:microsoft.com/office/officeart/2005/8/layout/hierarchy4"/>
    <dgm:cxn modelId="{B9E16292-C926-4B7C-B66E-C1E13BAEEF5E}" type="presParOf" srcId="{4598A457-0A2D-4269-B7A8-45CB24449E32}" destId="{B81943DE-91C4-46FE-A381-EA891D910848}" srcOrd="2" destOrd="0" presId="urn:microsoft.com/office/officeart/2005/8/layout/hierarchy4"/>
    <dgm:cxn modelId="{6EF707A0-F17B-4495-8801-1D09424E1A4C}" type="presParOf" srcId="{B81943DE-91C4-46FE-A381-EA891D910848}" destId="{67C080D3-37D0-4D44-8644-6F5601E429D7}" srcOrd="0" destOrd="0" presId="urn:microsoft.com/office/officeart/2005/8/layout/hierarchy4"/>
    <dgm:cxn modelId="{95B523EC-EBD5-41E4-9AC4-FA39F961C1BC}" type="presParOf" srcId="{67C080D3-37D0-4D44-8644-6F5601E429D7}" destId="{D415ECC6-6753-4BD7-9860-DD2341F43D9B}" srcOrd="0" destOrd="0" presId="urn:microsoft.com/office/officeart/2005/8/layout/hierarchy4"/>
    <dgm:cxn modelId="{0CB6CAD2-7DC3-4151-8F6E-527D17AF389F}" type="presParOf" srcId="{67C080D3-37D0-4D44-8644-6F5601E429D7}" destId="{CE3C02E3-CAB0-4674-A426-3437715F65C9}" srcOrd="1" destOrd="0" presId="urn:microsoft.com/office/officeart/2005/8/layout/hierarchy4"/>
    <dgm:cxn modelId="{B81A88F8-8EF4-4DA1-9792-D5EC4974665E}" type="presParOf" srcId="{B81943DE-91C4-46FE-A381-EA891D910848}" destId="{B2717A32-39ED-4F8B-8C2B-16A4268EFB45}" srcOrd="1" destOrd="0" presId="urn:microsoft.com/office/officeart/2005/8/layout/hierarchy4"/>
    <dgm:cxn modelId="{4B104555-B5AC-45D8-9E4E-3FD5DD3EAEF4}" type="presParOf" srcId="{B81943DE-91C4-46FE-A381-EA891D910848}" destId="{6DBB4574-2379-4FC3-916A-080BF994BC62}" srcOrd="2" destOrd="0" presId="urn:microsoft.com/office/officeart/2005/8/layout/hierarchy4"/>
    <dgm:cxn modelId="{C9E1DF1D-F691-4515-9D55-F86DDAD0ABAF}" type="presParOf" srcId="{6DBB4574-2379-4FC3-916A-080BF994BC62}" destId="{1804648F-D6B7-4383-965A-6D4965D566D0}" srcOrd="0" destOrd="0" presId="urn:microsoft.com/office/officeart/2005/8/layout/hierarchy4"/>
    <dgm:cxn modelId="{242D2A26-F1BE-4396-953A-2DB79C851578}" type="presParOf" srcId="{6DBB4574-2379-4FC3-916A-080BF994BC62}" destId="{03663F78-DD41-439C-B194-4FB368E5FDBC}" srcOrd="1" destOrd="0" presId="urn:microsoft.com/office/officeart/2005/8/layout/hierarchy4"/>
    <dgm:cxn modelId="{64AACE24-E4F4-4880-BF4A-E89CFF29E028}" type="presParOf" srcId="{B81943DE-91C4-46FE-A381-EA891D910848}" destId="{43D2016C-AF16-4466-9101-4AE31E4DC855}" srcOrd="3" destOrd="0" presId="urn:microsoft.com/office/officeart/2005/8/layout/hierarchy4"/>
    <dgm:cxn modelId="{5D213C33-CA37-4E6A-9E6D-26290B0BA316}" type="presParOf" srcId="{B81943DE-91C4-46FE-A381-EA891D910848}" destId="{B04BFC37-4B10-4AFA-BEF6-5B7D4D0163C4}" srcOrd="4" destOrd="0" presId="urn:microsoft.com/office/officeart/2005/8/layout/hierarchy4"/>
    <dgm:cxn modelId="{6EF77987-62AC-40C4-960B-D5C43044D249}" type="presParOf" srcId="{B04BFC37-4B10-4AFA-BEF6-5B7D4D0163C4}" destId="{C46349F3-B084-42BB-A2C0-E3529FD016DA}" srcOrd="0" destOrd="0" presId="urn:microsoft.com/office/officeart/2005/8/layout/hierarchy4"/>
    <dgm:cxn modelId="{40707F5F-6AE2-41F0-995C-E702CE6C76F3}" type="presParOf" srcId="{B04BFC37-4B10-4AFA-BEF6-5B7D4D0163C4}" destId="{0D14310B-4D03-427F-8F89-B4F78C1A84E2}" srcOrd="1" destOrd="0" presId="urn:microsoft.com/office/officeart/2005/8/layout/hierarchy4"/>
    <dgm:cxn modelId="{66C1C885-A247-451B-AECC-C0C45314FA62}" type="presParOf" srcId="{B81943DE-91C4-46FE-A381-EA891D910848}" destId="{0DF66C92-8BC8-4941-8C45-7A6A3751A0FC}" srcOrd="5" destOrd="0" presId="urn:microsoft.com/office/officeart/2005/8/layout/hierarchy4"/>
    <dgm:cxn modelId="{3048608D-9275-49DB-BBB2-28D611A83AB6}" type="presParOf" srcId="{B81943DE-91C4-46FE-A381-EA891D910848}" destId="{8A0ADE1D-27FE-4D8E-A09F-8534E1365E79}" srcOrd="6" destOrd="0" presId="urn:microsoft.com/office/officeart/2005/8/layout/hierarchy4"/>
    <dgm:cxn modelId="{24412CBB-7E18-47C8-944A-DB45F4D841CB}" type="presParOf" srcId="{8A0ADE1D-27FE-4D8E-A09F-8534E1365E79}" destId="{D7013F15-505C-4F93-B093-EE42262B554E}" srcOrd="0" destOrd="0" presId="urn:microsoft.com/office/officeart/2005/8/layout/hierarchy4"/>
    <dgm:cxn modelId="{C47B5DF2-9C6C-4377-8650-AD17F93D462D}" type="presParOf" srcId="{8A0ADE1D-27FE-4D8E-A09F-8534E1365E79}" destId="{6D9D2E36-C632-424F-8B2C-30F9585B426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8786FD-A0F9-47A4-A762-1ADBAF056D2A}" type="doc">
      <dgm:prSet loTypeId="urn:microsoft.com/office/officeart/2005/8/layout/hierarchy3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60B2C86-425B-45B9-AB00-11F45591BA13}">
      <dgm:prSet phldrT="[Text]" custT="1"/>
      <dgm:spPr/>
      <dgm:t>
        <a:bodyPr/>
        <a:lstStyle/>
        <a:p>
          <a:r>
            <a:rPr lang="en-US" sz="2400" dirty="0" smtClean="0"/>
            <a:t>Original proposal</a:t>
          </a:r>
          <a:endParaRPr lang="en-US" sz="2400" dirty="0"/>
        </a:p>
      </dgm:t>
    </dgm:pt>
    <dgm:pt modelId="{A1D02A02-0D35-4F75-9E1F-82D6B24A60E7}" type="parTrans" cxnId="{F3F839BF-326C-4C76-A2DE-39EEA8B2EBC3}">
      <dgm:prSet/>
      <dgm:spPr/>
      <dgm:t>
        <a:bodyPr/>
        <a:lstStyle/>
        <a:p>
          <a:endParaRPr lang="en-US"/>
        </a:p>
      </dgm:t>
    </dgm:pt>
    <dgm:pt modelId="{B41CCADF-65A8-45F9-B6A8-743FEF1DB649}" type="sibTrans" cxnId="{F3F839BF-326C-4C76-A2DE-39EEA8B2EBC3}">
      <dgm:prSet/>
      <dgm:spPr/>
      <dgm:t>
        <a:bodyPr/>
        <a:lstStyle/>
        <a:p>
          <a:endParaRPr lang="en-US"/>
        </a:p>
      </dgm:t>
    </dgm:pt>
    <dgm:pt modelId="{43A46112-7A0D-4025-9598-13B70E65BA60}">
      <dgm:prSet phldrT="[Text]" custT="1"/>
      <dgm:spPr/>
      <dgm:t>
        <a:bodyPr/>
        <a:lstStyle/>
        <a:p>
          <a:r>
            <a:rPr lang="en-US" sz="1600" dirty="0" smtClean="0"/>
            <a:t>Use PC as central server</a:t>
          </a:r>
          <a:endParaRPr lang="en-US" sz="1600" dirty="0"/>
        </a:p>
      </dgm:t>
    </dgm:pt>
    <dgm:pt modelId="{3F43F41F-16CF-4487-AFD3-1132B3D970D5}" type="parTrans" cxnId="{63D3B48D-5CBE-4F07-969F-0C399B9A8B44}">
      <dgm:prSet/>
      <dgm:spPr/>
      <dgm:t>
        <a:bodyPr/>
        <a:lstStyle/>
        <a:p>
          <a:endParaRPr lang="en-US"/>
        </a:p>
      </dgm:t>
    </dgm:pt>
    <dgm:pt modelId="{162CF9B3-597A-4956-9D72-259B5E756117}" type="sibTrans" cxnId="{63D3B48D-5CBE-4F07-969F-0C399B9A8B44}">
      <dgm:prSet/>
      <dgm:spPr/>
      <dgm:t>
        <a:bodyPr/>
        <a:lstStyle/>
        <a:p>
          <a:endParaRPr lang="en-US"/>
        </a:p>
      </dgm:t>
    </dgm:pt>
    <dgm:pt modelId="{4C5DF350-7325-4097-B6EB-330CF4EB2CE0}">
      <dgm:prSet phldrT="[Text]" custT="1"/>
      <dgm:spPr/>
      <dgm:t>
        <a:bodyPr/>
        <a:lstStyle/>
        <a:p>
          <a:r>
            <a:rPr lang="en-US" sz="1600" dirty="0" smtClean="0"/>
            <a:t>Client directly connect with client</a:t>
          </a:r>
          <a:endParaRPr lang="en-US" sz="1600" dirty="0"/>
        </a:p>
      </dgm:t>
    </dgm:pt>
    <dgm:pt modelId="{C696235D-C9DB-45D8-9958-36D79975C75D}" type="parTrans" cxnId="{3B18D1B8-3C1F-4BB1-ACDA-CAC3750EE366}">
      <dgm:prSet/>
      <dgm:spPr/>
      <dgm:t>
        <a:bodyPr/>
        <a:lstStyle/>
        <a:p>
          <a:endParaRPr lang="en-US"/>
        </a:p>
      </dgm:t>
    </dgm:pt>
    <dgm:pt modelId="{3D18738A-2E19-4E42-9034-4F495F4C7961}" type="sibTrans" cxnId="{3B18D1B8-3C1F-4BB1-ACDA-CAC3750EE366}">
      <dgm:prSet/>
      <dgm:spPr/>
      <dgm:t>
        <a:bodyPr/>
        <a:lstStyle/>
        <a:p>
          <a:endParaRPr lang="en-US"/>
        </a:p>
      </dgm:t>
    </dgm:pt>
    <dgm:pt modelId="{7E1FBD51-7599-4A77-A747-995F0416F256}">
      <dgm:prSet phldrT="[Text]" custT="1"/>
      <dgm:spPr/>
      <dgm:t>
        <a:bodyPr/>
        <a:lstStyle/>
        <a:p>
          <a:r>
            <a:rPr lang="en-US" sz="2400" dirty="0" smtClean="0"/>
            <a:t>Modified proposal</a:t>
          </a:r>
          <a:endParaRPr lang="en-US" sz="2400" dirty="0"/>
        </a:p>
      </dgm:t>
    </dgm:pt>
    <dgm:pt modelId="{6FE7AB55-F88B-4D19-AD70-DB158AF5A074}" type="parTrans" cxnId="{AF46D486-8BFD-4CDB-BB13-C3C1A71767E3}">
      <dgm:prSet/>
      <dgm:spPr/>
      <dgm:t>
        <a:bodyPr/>
        <a:lstStyle/>
        <a:p>
          <a:endParaRPr lang="en-US"/>
        </a:p>
      </dgm:t>
    </dgm:pt>
    <dgm:pt modelId="{953C71D7-B2A2-4A8C-B4A0-58C324951943}" type="sibTrans" cxnId="{AF46D486-8BFD-4CDB-BB13-C3C1A71767E3}">
      <dgm:prSet/>
      <dgm:spPr/>
      <dgm:t>
        <a:bodyPr/>
        <a:lstStyle/>
        <a:p>
          <a:endParaRPr lang="en-US"/>
        </a:p>
      </dgm:t>
    </dgm:pt>
    <dgm:pt modelId="{863BB4EB-A3F6-4AFE-B642-B0652FE697A4}">
      <dgm:prSet phldrT="[Text]" custT="1"/>
      <dgm:spPr/>
      <dgm:t>
        <a:bodyPr/>
        <a:lstStyle/>
        <a:p>
          <a:r>
            <a:rPr lang="en-US" sz="1600" dirty="0" smtClean="0"/>
            <a:t>Use group owner as server</a:t>
          </a:r>
          <a:endParaRPr lang="en-US" sz="1600" dirty="0"/>
        </a:p>
      </dgm:t>
    </dgm:pt>
    <dgm:pt modelId="{01DFFF5F-5910-4D8D-BD1C-6B957BB38A65}" type="parTrans" cxnId="{3F35C8FC-702D-453B-8D4D-9299814369CB}">
      <dgm:prSet/>
      <dgm:spPr/>
      <dgm:t>
        <a:bodyPr/>
        <a:lstStyle/>
        <a:p>
          <a:endParaRPr lang="en-US"/>
        </a:p>
      </dgm:t>
    </dgm:pt>
    <dgm:pt modelId="{97AE53C2-9F3B-4D7B-A635-51EAEAF7045F}" type="sibTrans" cxnId="{3F35C8FC-702D-453B-8D4D-9299814369CB}">
      <dgm:prSet/>
      <dgm:spPr/>
      <dgm:t>
        <a:bodyPr/>
        <a:lstStyle/>
        <a:p>
          <a:endParaRPr lang="en-US"/>
        </a:p>
      </dgm:t>
    </dgm:pt>
    <dgm:pt modelId="{30D06338-5234-4666-9BE9-FBB137BBBF41}">
      <dgm:prSet phldrT="[Text]" custT="1"/>
      <dgm:spPr/>
      <dgm:t>
        <a:bodyPr/>
        <a:lstStyle/>
        <a:p>
          <a:r>
            <a:rPr lang="en-US" sz="1600" dirty="0" smtClean="0"/>
            <a:t>Routed through group owner</a:t>
          </a:r>
          <a:endParaRPr lang="en-US" sz="1600" dirty="0"/>
        </a:p>
      </dgm:t>
    </dgm:pt>
    <dgm:pt modelId="{3FC60256-89D2-457A-A683-F412DEB9D53D}" type="parTrans" cxnId="{CE1EB785-E529-4382-9392-C7E9F8547171}">
      <dgm:prSet/>
      <dgm:spPr/>
      <dgm:t>
        <a:bodyPr/>
        <a:lstStyle/>
        <a:p>
          <a:endParaRPr lang="en-US"/>
        </a:p>
      </dgm:t>
    </dgm:pt>
    <dgm:pt modelId="{57EA7CFC-7D8F-48F4-953D-5E2D951A5E22}" type="sibTrans" cxnId="{CE1EB785-E529-4382-9392-C7E9F8547171}">
      <dgm:prSet/>
      <dgm:spPr/>
      <dgm:t>
        <a:bodyPr/>
        <a:lstStyle/>
        <a:p>
          <a:endParaRPr lang="en-US"/>
        </a:p>
      </dgm:t>
    </dgm:pt>
    <dgm:pt modelId="{473A43F1-D984-4372-B7B2-211C0B3CBD7E}">
      <dgm:prSet phldrT="[Text]" custT="1"/>
      <dgm:spPr/>
      <dgm:t>
        <a:bodyPr/>
        <a:lstStyle/>
        <a:p>
          <a:r>
            <a:rPr lang="en-US" sz="1600" dirty="0" smtClean="0"/>
            <a:t>Compare different network topology</a:t>
          </a:r>
          <a:endParaRPr lang="en-US" sz="1600" dirty="0"/>
        </a:p>
      </dgm:t>
    </dgm:pt>
    <dgm:pt modelId="{AC254948-B803-4969-B588-F917AFD22164}" type="parTrans" cxnId="{2D64243C-5734-433A-8C45-50E817A2996B}">
      <dgm:prSet/>
      <dgm:spPr/>
      <dgm:t>
        <a:bodyPr/>
        <a:lstStyle/>
        <a:p>
          <a:endParaRPr lang="en-US"/>
        </a:p>
      </dgm:t>
    </dgm:pt>
    <dgm:pt modelId="{83BA6D78-DCA5-407B-80A7-755F42731E7F}" type="sibTrans" cxnId="{2D64243C-5734-433A-8C45-50E817A2996B}">
      <dgm:prSet/>
      <dgm:spPr/>
      <dgm:t>
        <a:bodyPr/>
        <a:lstStyle/>
        <a:p>
          <a:endParaRPr lang="en-US"/>
        </a:p>
      </dgm:t>
    </dgm:pt>
    <dgm:pt modelId="{8C3B9586-1BE2-43E5-B667-D74CFDBE6AE0}">
      <dgm:prSet phldrT="[Text]" custT="1"/>
      <dgm:spPr/>
      <dgm:t>
        <a:bodyPr/>
        <a:lstStyle/>
        <a:p>
          <a:r>
            <a:rPr lang="en-US" sz="1600" dirty="0" smtClean="0"/>
            <a:t>Implement new feature in Wi-Fi direct architecture</a:t>
          </a:r>
          <a:endParaRPr lang="en-US" sz="1600" dirty="0"/>
        </a:p>
      </dgm:t>
    </dgm:pt>
    <dgm:pt modelId="{A67372B4-C287-4922-811B-73FB827E9C27}" type="parTrans" cxnId="{C51D85C6-FDCD-4C51-8EE0-A936777865AC}">
      <dgm:prSet/>
      <dgm:spPr/>
      <dgm:t>
        <a:bodyPr/>
        <a:lstStyle/>
        <a:p>
          <a:endParaRPr lang="en-US"/>
        </a:p>
      </dgm:t>
    </dgm:pt>
    <dgm:pt modelId="{8D3EC511-AE51-4242-A0E8-2B9353A44888}" type="sibTrans" cxnId="{C51D85C6-FDCD-4C51-8EE0-A936777865AC}">
      <dgm:prSet/>
      <dgm:spPr/>
      <dgm:t>
        <a:bodyPr/>
        <a:lstStyle/>
        <a:p>
          <a:endParaRPr lang="en-US"/>
        </a:p>
      </dgm:t>
    </dgm:pt>
    <dgm:pt modelId="{A5EF79DB-EB45-4FDC-8703-70485BB913CE}" type="pres">
      <dgm:prSet presAssocID="{DD8786FD-A0F9-47A4-A762-1ADBAF056D2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D2D2C33-5489-42F3-98C4-473D44AD3620}" type="pres">
      <dgm:prSet presAssocID="{360B2C86-425B-45B9-AB00-11F45591BA13}" presName="root" presStyleCnt="0"/>
      <dgm:spPr/>
    </dgm:pt>
    <dgm:pt modelId="{A1D752A0-C66E-4D73-8109-67F2AB7AFCAF}" type="pres">
      <dgm:prSet presAssocID="{360B2C86-425B-45B9-AB00-11F45591BA13}" presName="rootComposite" presStyleCnt="0"/>
      <dgm:spPr/>
    </dgm:pt>
    <dgm:pt modelId="{7BAD8685-ED61-42FB-9CA0-2AB4EECED757}" type="pres">
      <dgm:prSet presAssocID="{360B2C86-425B-45B9-AB00-11F45591BA13}" presName="rootText" presStyleLbl="node1" presStyleIdx="0" presStyleCnt="2" custScaleX="149032" custLinFactNeighborX="-25899" custLinFactNeighborY="-278"/>
      <dgm:spPr/>
      <dgm:t>
        <a:bodyPr/>
        <a:lstStyle/>
        <a:p>
          <a:endParaRPr lang="en-US"/>
        </a:p>
      </dgm:t>
    </dgm:pt>
    <dgm:pt modelId="{145A07BC-E991-4557-A670-A5B3FCE84A10}" type="pres">
      <dgm:prSet presAssocID="{360B2C86-425B-45B9-AB00-11F45591BA13}" presName="rootConnector" presStyleLbl="node1" presStyleIdx="0" presStyleCnt="2"/>
      <dgm:spPr/>
      <dgm:t>
        <a:bodyPr/>
        <a:lstStyle/>
        <a:p>
          <a:endParaRPr lang="en-US"/>
        </a:p>
      </dgm:t>
    </dgm:pt>
    <dgm:pt modelId="{DF59FA04-070B-4968-B397-0C84EF68BF77}" type="pres">
      <dgm:prSet presAssocID="{360B2C86-425B-45B9-AB00-11F45591BA13}" presName="childShape" presStyleCnt="0"/>
      <dgm:spPr/>
    </dgm:pt>
    <dgm:pt modelId="{53FD8FB4-5BA7-4BAC-9CDA-EEE620183D9B}" type="pres">
      <dgm:prSet presAssocID="{3F43F41F-16CF-4487-AFD3-1132B3D970D5}" presName="Name13" presStyleLbl="parChTrans1D2" presStyleIdx="0" presStyleCnt="6"/>
      <dgm:spPr/>
      <dgm:t>
        <a:bodyPr/>
        <a:lstStyle/>
        <a:p>
          <a:endParaRPr lang="en-US"/>
        </a:p>
      </dgm:t>
    </dgm:pt>
    <dgm:pt modelId="{5382558F-B0C9-431E-B977-CF1A429E8ACB}" type="pres">
      <dgm:prSet presAssocID="{43A46112-7A0D-4025-9598-13B70E65BA60}" presName="childText" presStyleLbl="bgAcc1" presStyleIdx="0" presStyleCnt="6" custScaleX="120106" custScaleY="83614" custLinFactNeighborX="-19995" custLinFactNeighborY="-8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7D0449-F3C6-4870-86B8-4798DF4EFB1C}" type="pres">
      <dgm:prSet presAssocID="{C696235D-C9DB-45D8-9958-36D79975C75D}" presName="Name13" presStyleLbl="parChTrans1D2" presStyleIdx="1" presStyleCnt="6"/>
      <dgm:spPr/>
      <dgm:t>
        <a:bodyPr/>
        <a:lstStyle/>
        <a:p>
          <a:endParaRPr lang="en-US"/>
        </a:p>
      </dgm:t>
    </dgm:pt>
    <dgm:pt modelId="{E1B9FA4F-F5B7-43AB-A30E-91A3EE816AAC}" type="pres">
      <dgm:prSet presAssocID="{4C5DF350-7325-4097-B6EB-330CF4EB2CE0}" presName="childText" presStyleLbl="bgAcc1" presStyleIdx="1" presStyleCnt="6" custScaleX="125000" custScaleY="62621" custLinFactNeighborX="-19995" custLinFactNeighborY="-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C36B26-1C89-4704-9608-C49B5EB3520A}" type="pres">
      <dgm:prSet presAssocID="{AC254948-B803-4969-B588-F917AFD22164}" presName="Name13" presStyleLbl="parChTrans1D2" presStyleIdx="2" presStyleCnt="6"/>
      <dgm:spPr/>
      <dgm:t>
        <a:bodyPr/>
        <a:lstStyle/>
        <a:p>
          <a:endParaRPr lang="en-US"/>
        </a:p>
      </dgm:t>
    </dgm:pt>
    <dgm:pt modelId="{E6FBBD4C-E362-48F7-97B0-A34C50E2F062}" type="pres">
      <dgm:prSet presAssocID="{473A43F1-D984-4372-B7B2-211C0B3CBD7E}" presName="childText" presStyleLbl="bgAcc1" presStyleIdx="2" presStyleCnt="6" custScaleX="125506" custScaleY="90153" custLinFactNeighborX="-19995" custLinFactNeighborY="6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247EE-87F4-4037-AF1D-2E6458227C9C}" type="pres">
      <dgm:prSet presAssocID="{7E1FBD51-7599-4A77-A747-995F0416F256}" presName="root" presStyleCnt="0"/>
      <dgm:spPr/>
    </dgm:pt>
    <dgm:pt modelId="{36AD3A30-B33B-4654-89DD-EE04D6686FE1}" type="pres">
      <dgm:prSet presAssocID="{7E1FBD51-7599-4A77-A747-995F0416F256}" presName="rootComposite" presStyleCnt="0"/>
      <dgm:spPr/>
    </dgm:pt>
    <dgm:pt modelId="{226DFE9D-2644-4639-9C71-8AECD9FC99CD}" type="pres">
      <dgm:prSet presAssocID="{7E1FBD51-7599-4A77-A747-995F0416F256}" presName="rootText" presStyleLbl="node1" presStyleIdx="1" presStyleCnt="2" custScaleX="134406" custLinFactNeighborX="-21670" custLinFactNeighborY="-278"/>
      <dgm:spPr/>
      <dgm:t>
        <a:bodyPr/>
        <a:lstStyle/>
        <a:p>
          <a:endParaRPr lang="en-US"/>
        </a:p>
      </dgm:t>
    </dgm:pt>
    <dgm:pt modelId="{A53F8520-83CC-45AC-A044-9AAE9A1840B6}" type="pres">
      <dgm:prSet presAssocID="{7E1FBD51-7599-4A77-A747-995F0416F256}" presName="rootConnector" presStyleLbl="node1" presStyleIdx="1" presStyleCnt="2"/>
      <dgm:spPr/>
      <dgm:t>
        <a:bodyPr/>
        <a:lstStyle/>
        <a:p>
          <a:endParaRPr lang="en-US"/>
        </a:p>
      </dgm:t>
    </dgm:pt>
    <dgm:pt modelId="{1D3C7BCF-9EEA-4E2F-B26B-26976F949C08}" type="pres">
      <dgm:prSet presAssocID="{7E1FBD51-7599-4A77-A747-995F0416F256}" presName="childShape" presStyleCnt="0"/>
      <dgm:spPr/>
    </dgm:pt>
    <dgm:pt modelId="{0A1CED64-6C7B-4EC5-B68F-AF4D0B865680}" type="pres">
      <dgm:prSet presAssocID="{01DFFF5F-5910-4D8D-BD1C-6B957BB38A65}" presName="Name13" presStyleLbl="parChTrans1D2" presStyleIdx="3" presStyleCnt="6"/>
      <dgm:spPr/>
      <dgm:t>
        <a:bodyPr/>
        <a:lstStyle/>
        <a:p>
          <a:endParaRPr lang="en-US"/>
        </a:p>
      </dgm:t>
    </dgm:pt>
    <dgm:pt modelId="{9D56A8EC-BD65-4BBD-BB96-21B16E1F0154}" type="pres">
      <dgm:prSet presAssocID="{863BB4EB-A3F6-4AFE-B642-B0652FE697A4}" presName="childText" presStyleLbl="bgAcc1" presStyleIdx="3" presStyleCnt="6" custScaleX="119756" custScaleY="83917" custLinFactNeighborX="-14267" custLinFactNeighborY="-6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C8925-7520-4E6E-85A6-10E670DC3238}" type="pres">
      <dgm:prSet presAssocID="{3FC60256-89D2-457A-A683-F412DEB9D53D}" presName="Name13" presStyleLbl="parChTrans1D2" presStyleIdx="4" presStyleCnt="6"/>
      <dgm:spPr/>
      <dgm:t>
        <a:bodyPr/>
        <a:lstStyle/>
        <a:p>
          <a:endParaRPr lang="en-US"/>
        </a:p>
      </dgm:t>
    </dgm:pt>
    <dgm:pt modelId="{093D079A-0709-4DC5-ADDB-57A3AB405091}" type="pres">
      <dgm:prSet presAssocID="{30D06338-5234-4666-9BE9-FBB137BBBF41}" presName="childText" presStyleLbl="bgAcc1" presStyleIdx="4" presStyleCnt="6" custScaleX="120793" custScaleY="70591" custLinFactNeighborX="-14267" custLinFactNeighborY="-3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5C590-5BA5-4092-AAA3-DC8377D8B84B}" type="pres">
      <dgm:prSet presAssocID="{A67372B4-C287-4922-811B-73FB827E9C27}" presName="Name13" presStyleLbl="parChTrans1D2" presStyleIdx="5" presStyleCnt="6"/>
      <dgm:spPr/>
      <dgm:t>
        <a:bodyPr/>
        <a:lstStyle/>
        <a:p>
          <a:endParaRPr lang="en-US"/>
        </a:p>
      </dgm:t>
    </dgm:pt>
    <dgm:pt modelId="{9E85BA97-D03C-4934-838A-D782F1BFF925}" type="pres">
      <dgm:prSet presAssocID="{8C3B9586-1BE2-43E5-B667-D74CFDBE6AE0}" presName="childText" presStyleLbl="bgAcc1" presStyleIdx="5" presStyleCnt="6" custScaleX="122826" custScaleY="93117" custLinFactNeighborX="-14267" custLinFactNeighborY="4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30972E-7389-4665-94CD-8C9F318C5085}" type="presOf" srcId="{A67372B4-C287-4922-811B-73FB827E9C27}" destId="{B0F5C590-5BA5-4092-AAA3-DC8377D8B84B}" srcOrd="0" destOrd="0" presId="urn:microsoft.com/office/officeart/2005/8/layout/hierarchy3"/>
    <dgm:cxn modelId="{F61A51D5-78C7-460B-9D4E-12380B11DA07}" type="presOf" srcId="{DD8786FD-A0F9-47A4-A762-1ADBAF056D2A}" destId="{A5EF79DB-EB45-4FDC-8703-70485BB913CE}" srcOrd="0" destOrd="0" presId="urn:microsoft.com/office/officeart/2005/8/layout/hierarchy3"/>
    <dgm:cxn modelId="{08B676AC-7889-423D-8A6A-D2FDCB2D0EBF}" type="presOf" srcId="{AC254948-B803-4969-B588-F917AFD22164}" destId="{8BC36B26-1C89-4704-9608-C49B5EB3520A}" srcOrd="0" destOrd="0" presId="urn:microsoft.com/office/officeart/2005/8/layout/hierarchy3"/>
    <dgm:cxn modelId="{EFCD8413-29BB-4250-B9D3-F1CDD746DE0B}" type="presOf" srcId="{473A43F1-D984-4372-B7B2-211C0B3CBD7E}" destId="{E6FBBD4C-E362-48F7-97B0-A34C50E2F062}" srcOrd="0" destOrd="0" presId="urn:microsoft.com/office/officeart/2005/8/layout/hierarchy3"/>
    <dgm:cxn modelId="{AF46D486-8BFD-4CDB-BB13-C3C1A71767E3}" srcId="{DD8786FD-A0F9-47A4-A762-1ADBAF056D2A}" destId="{7E1FBD51-7599-4A77-A747-995F0416F256}" srcOrd="1" destOrd="0" parTransId="{6FE7AB55-F88B-4D19-AD70-DB158AF5A074}" sibTransId="{953C71D7-B2A2-4A8C-B4A0-58C324951943}"/>
    <dgm:cxn modelId="{F3F839BF-326C-4C76-A2DE-39EEA8B2EBC3}" srcId="{DD8786FD-A0F9-47A4-A762-1ADBAF056D2A}" destId="{360B2C86-425B-45B9-AB00-11F45591BA13}" srcOrd="0" destOrd="0" parTransId="{A1D02A02-0D35-4F75-9E1F-82D6B24A60E7}" sibTransId="{B41CCADF-65A8-45F9-B6A8-743FEF1DB649}"/>
    <dgm:cxn modelId="{3FDE5968-4094-48AF-B9AF-D436DA8B87C5}" type="presOf" srcId="{7E1FBD51-7599-4A77-A747-995F0416F256}" destId="{226DFE9D-2644-4639-9C71-8AECD9FC99CD}" srcOrd="0" destOrd="0" presId="urn:microsoft.com/office/officeart/2005/8/layout/hierarchy3"/>
    <dgm:cxn modelId="{CE1EB785-E529-4382-9392-C7E9F8547171}" srcId="{7E1FBD51-7599-4A77-A747-995F0416F256}" destId="{30D06338-5234-4666-9BE9-FBB137BBBF41}" srcOrd="1" destOrd="0" parTransId="{3FC60256-89D2-457A-A683-F412DEB9D53D}" sibTransId="{57EA7CFC-7D8F-48F4-953D-5E2D951A5E22}"/>
    <dgm:cxn modelId="{B6D75A8F-3241-4A64-B6A5-0C35358B5F3A}" type="presOf" srcId="{C696235D-C9DB-45D8-9958-36D79975C75D}" destId="{8B7D0449-F3C6-4870-86B8-4798DF4EFB1C}" srcOrd="0" destOrd="0" presId="urn:microsoft.com/office/officeart/2005/8/layout/hierarchy3"/>
    <dgm:cxn modelId="{57E218E0-C351-4BAD-BD7B-EBC7FE74D6AE}" type="presOf" srcId="{3F43F41F-16CF-4487-AFD3-1132B3D970D5}" destId="{53FD8FB4-5BA7-4BAC-9CDA-EEE620183D9B}" srcOrd="0" destOrd="0" presId="urn:microsoft.com/office/officeart/2005/8/layout/hierarchy3"/>
    <dgm:cxn modelId="{F0D30FA2-58B6-45F5-9A10-7ED1A47695E5}" type="presOf" srcId="{4C5DF350-7325-4097-B6EB-330CF4EB2CE0}" destId="{E1B9FA4F-F5B7-43AB-A30E-91A3EE816AAC}" srcOrd="0" destOrd="0" presId="urn:microsoft.com/office/officeart/2005/8/layout/hierarchy3"/>
    <dgm:cxn modelId="{3B18D1B8-3C1F-4BB1-ACDA-CAC3750EE366}" srcId="{360B2C86-425B-45B9-AB00-11F45591BA13}" destId="{4C5DF350-7325-4097-B6EB-330CF4EB2CE0}" srcOrd="1" destOrd="0" parTransId="{C696235D-C9DB-45D8-9958-36D79975C75D}" sibTransId="{3D18738A-2E19-4E42-9034-4F495F4C7961}"/>
    <dgm:cxn modelId="{3F35C8FC-702D-453B-8D4D-9299814369CB}" srcId="{7E1FBD51-7599-4A77-A747-995F0416F256}" destId="{863BB4EB-A3F6-4AFE-B642-B0652FE697A4}" srcOrd="0" destOrd="0" parTransId="{01DFFF5F-5910-4D8D-BD1C-6B957BB38A65}" sibTransId="{97AE53C2-9F3B-4D7B-A635-51EAEAF7045F}"/>
    <dgm:cxn modelId="{66D45340-1B38-4D6D-A841-8C5AD0E6A588}" type="presOf" srcId="{43A46112-7A0D-4025-9598-13B70E65BA60}" destId="{5382558F-B0C9-431E-B977-CF1A429E8ACB}" srcOrd="0" destOrd="0" presId="urn:microsoft.com/office/officeart/2005/8/layout/hierarchy3"/>
    <dgm:cxn modelId="{C51D85C6-FDCD-4C51-8EE0-A936777865AC}" srcId="{7E1FBD51-7599-4A77-A747-995F0416F256}" destId="{8C3B9586-1BE2-43E5-B667-D74CFDBE6AE0}" srcOrd="2" destOrd="0" parTransId="{A67372B4-C287-4922-811B-73FB827E9C27}" sibTransId="{8D3EC511-AE51-4242-A0E8-2B9353A44888}"/>
    <dgm:cxn modelId="{B22482CE-15C9-42BB-9AE6-987AC5843C72}" type="presOf" srcId="{7E1FBD51-7599-4A77-A747-995F0416F256}" destId="{A53F8520-83CC-45AC-A044-9AAE9A1840B6}" srcOrd="1" destOrd="0" presId="urn:microsoft.com/office/officeart/2005/8/layout/hierarchy3"/>
    <dgm:cxn modelId="{3260C67E-5A9E-4146-BAC2-B9A270ED0CCA}" type="presOf" srcId="{360B2C86-425B-45B9-AB00-11F45591BA13}" destId="{7BAD8685-ED61-42FB-9CA0-2AB4EECED757}" srcOrd="0" destOrd="0" presId="urn:microsoft.com/office/officeart/2005/8/layout/hierarchy3"/>
    <dgm:cxn modelId="{2D64243C-5734-433A-8C45-50E817A2996B}" srcId="{360B2C86-425B-45B9-AB00-11F45591BA13}" destId="{473A43F1-D984-4372-B7B2-211C0B3CBD7E}" srcOrd="2" destOrd="0" parTransId="{AC254948-B803-4969-B588-F917AFD22164}" sibTransId="{83BA6D78-DCA5-407B-80A7-755F42731E7F}"/>
    <dgm:cxn modelId="{72EAC4D4-4614-403C-A277-F7FCAB38D961}" type="presOf" srcId="{3FC60256-89D2-457A-A683-F412DEB9D53D}" destId="{39FC8925-7520-4E6E-85A6-10E670DC3238}" srcOrd="0" destOrd="0" presId="urn:microsoft.com/office/officeart/2005/8/layout/hierarchy3"/>
    <dgm:cxn modelId="{7262E083-A382-4A12-B6C5-91059A4F0504}" type="presOf" srcId="{863BB4EB-A3F6-4AFE-B642-B0652FE697A4}" destId="{9D56A8EC-BD65-4BBD-BB96-21B16E1F0154}" srcOrd="0" destOrd="0" presId="urn:microsoft.com/office/officeart/2005/8/layout/hierarchy3"/>
    <dgm:cxn modelId="{63D3B48D-5CBE-4F07-969F-0C399B9A8B44}" srcId="{360B2C86-425B-45B9-AB00-11F45591BA13}" destId="{43A46112-7A0D-4025-9598-13B70E65BA60}" srcOrd="0" destOrd="0" parTransId="{3F43F41F-16CF-4487-AFD3-1132B3D970D5}" sibTransId="{162CF9B3-597A-4956-9D72-259B5E756117}"/>
    <dgm:cxn modelId="{D12D5722-19B2-462E-902F-5F0F50F7F408}" type="presOf" srcId="{8C3B9586-1BE2-43E5-B667-D74CFDBE6AE0}" destId="{9E85BA97-D03C-4934-838A-D782F1BFF925}" srcOrd="0" destOrd="0" presId="urn:microsoft.com/office/officeart/2005/8/layout/hierarchy3"/>
    <dgm:cxn modelId="{04847433-610A-4AA0-83DC-A2E5CBC7AFE1}" type="presOf" srcId="{30D06338-5234-4666-9BE9-FBB137BBBF41}" destId="{093D079A-0709-4DC5-ADDB-57A3AB405091}" srcOrd="0" destOrd="0" presId="urn:microsoft.com/office/officeart/2005/8/layout/hierarchy3"/>
    <dgm:cxn modelId="{B57A4008-8926-477D-A416-E49B81AE7FCD}" type="presOf" srcId="{360B2C86-425B-45B9-AB00-11F45591BA13}" destId="{145A07BC-E991-4557-A670-A5B3FCE84A10}" srcOrd="1" destOrd="0" presId="urn:microsoft.com/office/officeart/2005/8/layout/hierarchy3"/>
    <dgm:cxn modelId="{8679C73C-2EFC-4783-B27A-214CBE304B36}" type="presOf" srcId="{01DFFF5F-5910-4D8D-BD1C-6B957BB38A65}" destId="{0A1CED64-6C7B-4EC5-B68F-AF4D0B865680}" srcOrd="0" destOrd="0" presId="urn:microsoft.com/office/officeart/2005/8/layout/hierarchy3"/>
    <dgm:cxn modelId="{A2C2461C-758A-45D8-97AA-DD27B8F0AF05}" type="presParOf" srcId="{A5EF79DB-EB45-4FDC-8703-70485BB913CE}" destId="{2D2D2C33-5489-42F3-98C4-473D44AD3620}" srcOrd="0" destOrd="0" presId="urn:microsoft.com/office/officeart/2005/8/layout/hierarchy3"/>
    <dgm:cxn modelId="{EB900712-E9CD-4585-801E-A45717DF4943}" type="presParOf" srcId="{2D2D2C33-5489-42F3-98C4-473D44AD3620}" destId="{A1D752A0-C66E-4D73-8109-67F2AB7AFCAF}" srcOrd="0" destOrd="0" presId="urn:microsoft.com/office/officeart/2005/8/layout/hierarchy3"/>
    <dgm:cxn modelId="{4E4FD70A-E40B-4965-A525-4E1129EC43F0}" type="presParOf" srcId="{A1D752A0-C66E-4D73-8109-67F2AB7AFCAF}" destId="{7BAD8685-ED61-42FB-9CA0-2AB4EECED757}" srcOrd="0" destOrd="0" presId="urn:microsoft.com/office/officeart/2005/8/layout/hierarchy3"/>
    <dgm:cxn modelId="{27FFDA58-4034-418E-9947-83A2F54FF953}" type="presParOf" srcId="{A1D752A0-C66E-4D73-8109-67F2AB7AFCAF}" destId="{145A07BC-E991-4557-A670-A5B3FCE84A10}" srcOrd="1" destOrd="0" presId="urn:microsoft.com/office/officeart/2005/8/layout/hierarchy3"/>
    <dgm:cxn modelId="{C9D296E1-879F-4CA0-B619-7ADFFF6DC8D1}" type="presParOf" srcId="{2D2D2C33-5489-42F3-98C4-473D44AD3620}" destId="{DF59FA04-070B-4968-B397-0C84EF68BF77}" srcOrd="1" destOrd="0" presId="urn:microsoft.com/office/officeart/2005/8/layout/hierarchy3"/>
    <dgm:cxn modelId="{E56A6735-9E54-404E-926C-91AFED2F2B09}" type="presParOf" srcId="{DF59FA04-070B-4968-B397-0C84EF68BF77}" destId="{53FD8FB4-5BA7-4BAC-9CDA-EEE620183D9B}" srcOrd="0" destOrd="0" presId="urn:microsoft.com/office/officeart/2005/8/layout/hierarchy3"/>
    <dgm:cxn modelId="{3068CD39-EECC-4240-9A96-AF92CA25CC73}" type="presParOf" srcId="{DF59FA04-070B-4968-B397-0C84EF68BF77}" destId="{5382558F-B0C9-431E-B977-CF1A429E8ACB}" srcOrd="1" destOrd="0" presId="urn:microsoft.com/office/officeart/2005/8/layout/hierarchy3"/>
    <dgm:cxn modelId="{6F3EB759-B55F-4ED4-9600-0E7FC0A6EEF6}" type="presParOf" srcId="{DF59FA04-070B-4968-B397-0C84EF68BF77}" destId="{8B7D0449-F3C6-4870-86B8-4798DF4EFB1C}" srcOrd="2" destOrd="0" presId="urn:microsoft.com/office/officeart/2005/8/layout/hierarchy3"/>
    <dgm:cxn modelId="{EB3CFE0D-17B1-4556-BBB8-AEE11DA48074}" type="presParOf" srcId="{DF59FA04-070B-4968-B397-0C84EF68BF77}" destId="{E1B9FA4F-F5B7-43AB-A30E-91A3EE816AAC}" srcOrd="3" destOrd="0" presId="urn:microsoft.com/office/officeart/2005/8/layout/hierarchy3"/>
    <dgm:cxn modelId="{4A24CA54-AF21-473A-8E16-312A02F2BA5D}" type="presParOf" srcId="{DF59FA04-070B-4968-B397-0C84EF68BF77}" destId="{8BC36B26-1C89-4704-9608-C49B5EB3520A}" srcOrd="4" destOrd="0" presId="urn:microsoft.com/office/officeart/2005/8/layout/hierarchy3"/>
    <dgm:cxn modelId="{54653752-ABDF-4305-B5D2-C902D671044E}" type="presParOf" srcId="{DF59FA04-070B-4968-B397-0C84EF68BF77}" destId="{E6FBBD4C-E362-48F7-97B0-A34C50E2F062}" srcOrd="5" destOrd="0" presId="urn:microsoft.com/office/officeart/2005/8/layout/hierarchy3"/>
    <dgm:cxn modelId="{FACA71C9-BAD3-47B2-8486-09BCAE6E4C9C}" type="presParOf" srcId="{A5EF79DB-EB45-4FDC-8703-70485BB913CE}" destId="{2F8247EE-87F4-4037-AF1D-2E6458227C9C}" srcOrd="1" destOrd="0" presId="urn:microsoft.com/office/officeart/2005/8/layout/hierarchy3"/>
    <dgm:cxn modelId="{C6335B1B-15BB-4473-9CA2-29FB815F3C9C}" type="presParOf" srcId="{2F8247EE-87F4-4037-AF1D-2E6458227C9C}" destId="{36AD3A30-B33B-4654-89DD-EE04D6686FE1}" srcOrd="0" destOrd="0" presId="urn:microsoft.com/office/officeart/2005/8/layout/hierarchy3"/>
    <dgm:cxn modelId="{21100FEB-6742-45CD-BC74-E234EBE181DB}" type="presParOf" srcId="{36AD3A30-B33B-4654-89DD-EE04D6686FE1}" destId="{226DFE9D-2644-4639-9C71-8AECD9FC99CD}" srcOrd="0" destOrd="0" presId="urn:microsoft.com/office/officeart/2005/8/layout/hierarchy3"/>
    <dgm:cxn modelId="{32E0A048-73AA-4A95-BAA5-26C62A47DB1B}" type="presParOf" srcId="{36AD3A30-B33B-4654-89DD-EE04D6686FE1}" destId="{A53F8520-83CC-45AC-A044-9AAE9A1840B6}" srcOrd="1" destOrd="0" presId="urn:microsoft.com/office/officeart/2005/8/layout/hierarchy3"/>
    <dgm:cxn modelId="{9AD3CDAE-824F-473E-B759-D77B18993BDB}" type="presParOf" srcId="{2F8247EE-87F4-4037-AF1D-2E6458227C9C}" destId="{1D3C7BCF-9EEA-4E2F-B26B-26976F949C08}" srcOrd="1" destOrd="0" presId="urn:microsoft.com/office/officeart/2005/8/layout/hierarchy3"/>
    <dgm:cxn modelId="{00F2DBB9-0F9F-4749-B96D-C9CE76412865}" type="presParOf" srcId="{1D3C7BCF-9EEA-4E2F-B26B-26976F949C08}" destId="{0A1CED64-6C7B-4EC5-B68F-AF4D0B865680}" srcOrd="0" destOrd="0" presId="urn:microsoft.com/office/officeart/2005/8/layout/hierarchy3"/>
    <dgm:cxn modelId="{04408776-33CD-4929-833A-D0ADA7821B79}" type="presParOf" srcId="{1D3C7BCF-9EEA-4E2F-B26B-26976F949C08}" destId="{9D56A8EC-BD65-4BBD-BB96-21B16E1F0154}" srcOrd="1" destOrd="0" presId="urn:microsoft.com/office/officeart/2005/8/layout/hierarchy3"/>
    <dgm:cxn modelId="{35BE3AF2-75C1-42C8-852E-5F1E55FC01B9}" type="presParOf" srcId="{1D3C7BCF-9EEA-4E2F-B26B-26976F949C08}" destId="{39FC8925-7520-4E6E-85A6-10E670DC3238}" srcOrd="2" destOrd="0" presId="urn:microsoft.com/office/officeart/2005/8/layout/hierarchy3"/>
    <dgm:cxn modelId="{CC7A9820-1A7A-4840-ADE9-75A883DD284E}" type="presParOf" srcId="{1D3C7BCF-9EEA-4E2F-B26B-26976F949C08}" destId="{093D079A-0709-4DC5-ADDB-57A3AB405091}" srcOrd="3" destOrd="0" presId="urn:microsoft.com/office/officeart/2005/8/layout/hierarchy3"/>
    <dgm:cxn modelId="{AB49C638-7272-48C4-B025-8B666580AA19}" type="presParOf" srcId="{1D3C7BCF-9EEA-4E2F-B26B-26976F949C08}" destId="{B0F5C590-5BA5-4092-AAA3-DC8377D8B84B}" srcOrd="4" destOrd="0" presId="urn:microsoft.com/office/officeart/2005/8/layout/hierarchy3"/>
    <dgm:cxn modelId="{74E2CB61-25E0-4BC8-A26E-639753F090FF}" type="presParOf" srcId="{1D3C7BCF-9EEA-4E2F-B26B-26976F949C08}" destId="{9E85BA97-D03C-4934-838A-D782F1BFF92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E35D28-D2E3-489F-8DAE-BF8173CA7AA7}" type="doc">
      <dgm:prSet loTypeId="urn:microsoft.com/office/officeart/2008/layout/RadialCluster" loCatId="cycle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AF5677A-33B1-471F-81B7-85AE03B24C99}">
      <dgm:prSet phldrT="[Text]"/>
      <dgm:spPr/>
      <dgm:t>
        <a:bodyPr/>
        <a:lstStyle/>
        <a:p>
          <a:r>
            <a:rPr lang="en-US" dirty="0" smtClean="0"/>
            <a:t>Group owner</a:t>
          </a:r>
        </a:p>
        <a:p>
          <a:r>
            <a:rPr lang="en-US" dirty="0" smtClean="0"/>
            <a:t>(perform as AP)</a:t>
          </a:r>
          <a:endParaRPr lang="en-US" dirty="0"/>
        </a:p>
      </dgm:t>
    </dgm:pt>
    <dgm:pt modelId="{84859CE1-76D0-4FAA-8A21-49B091964197}" type="parTrans" cxnId="{28B49857-4906-47E0-99CF-916AF9BDCA1E}">
      <dgm:prSet/>
      <dgm:spPr/>
      <dgm:t>
        <a:bodyPr/>
        <a:lstStyle/>
        <a:p>
          <a:endParaRPr lang="en-US"/>
        </a:p>
      </dgm:t>
    </dgm:pt>
    <dgm:pt modelId="{B2EFEBF9-FF72-41BD-9610-27EE835806DC}" type="sibTrans" cxnId="{28B49857-4906-47E0-99CF-916AF9BDCA1E}">
      <dgm:prSet/>
      <dgm:spPr/>
      <dgm:t>
        <a:bodyPr/>
        <a:lstStyle/>
        <a:p>
          <a:endParaRPr lang="en-US"/>
        </a:p>
      </dgm:t>
    </dgm:pt>
    <dgm:pt modelId="{22CA3104-AB74-46B2-9560-E1F697B09BD5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client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7E3E2F0F-4E98-4283-85A4-656F1A4DD74C}" type="parTrans" cxnId="{472DD79F-F74E-43D5-85AF-1DA27A917CE1}">
      <dgm:prSet/>
      <dgm:spPr/>
      <dgm:t>
        <a:bodyPr/>
        <a:lstStyle/>
        <a:p>
          <a:endParaRPr lang="en-US"/>
        </a:p>
      </dgm:t>
    </dgm:pt>
    <dgm:pt modelId="{687AEA5C-7B39-47E4-B09B-B8FF88EE1C5A}" type="sibTrans" cxnId="{472DD79F-F74E-43D5-85AF-1DA27A917CE1}">
      <dgm:prSet/>
      <dgm:spPr/>
      <dgm:t>
        <a:bodyPr/>
        <a:lstStyle/>
        <a:p>
          <a:endParaRPr lang="en-US"/>
        </a:p>
      </dgm:t>
    </dgm:pt>
    <dgm:pt modelId="{EAFA841F-16DC-4298-B0D3-5668049AFCF2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client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13998F6-DB3B-4E82-96C1-BB281E41AA3D}" type="parTrans" cxnId="{A18746E4-B4BC-4365-BA69-FE5EBA7FC831}">
      <dgm:prSet/>
      <dgm:spPr/>
      <dgm:t>
        <a:bodyPr/>
        <a:lstStyle/>
        <a:p>
          <a:endParaRPr lang="en-US"/>
        </a:p>
      </dgm:t>
    </dgm:pt>
    <dgm:pt modelId="{CA2F3159-FEBE-4F8A-A689-0DAF8DA5B18D}" type="sibTrans" cxnId="{A18746E4-B4BC-4365-BA69-FE5EBA7FC831}">
      <dgm:prSet/>
      <dgm:spPr/>
      <dgm:t>
        <a:bodyPr/>
        <a:lstStyle/>
        <a:p>
          <a:endParaRPr lang="en-US"/>
        </a:p>
      </dgm:t>
    </dgm:pt>
    <dgm:pt modelId="{DD00DC4C-78F6-4C2A-8243-ACBB4AE61860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client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64C8801-F000-40E9-A1D3-F8C5584D1179}" type="parTrans" cxnId="{C93C2F61-8848-4107-9375-4C25FF916FED}">
      <dgm:prSet/>
      <dgm:spPr/>
      <dgm:t>
        <a:bodyPr/>
        <a:lstStyle/>
        <a:p>
          <a:endParaRPr lang="en-US"/>
        </a:p>
      </dgm:t>
    </dgm:pt>
    <dgm:pt modelId="{5D8AC1D6-21C7-4BEC-82BF-4D99FDF04FBD}" type="sibTrans" cxnId="{C93C2F61-8848-4107-9375-4C25FF916FED}">
      <dgm:prSet/>
      <dgm:spPr/>
      <dgm:t>
        <a:bodyPr/>
        <a:lstStyle/>
        <a:p>
          <a:endParaRPr lang="en-US"/>
        </a:p>
      </dgm:t>
    </dgm:pt>
    <dgm:pt modelId="{7537B04B-15C4-4E99-9D21-CA2976BC575D}" type="pres">
      <dgm:prSet presAssocID="{FEE35D28-D2E3-489F-8DAE-BF8173CA7AA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06388EFA-EA81-4D43-A493-BD2B5D2B5329}" type="pres">
      <dgm:prSet presAssocID="{0AF5677A-33B1-471F-81B7-85AE03B24C99}" presName="singleCycle" presStyleCnt="0"/>
      <dgm:spPr/>
      <dgm:t>
        <a:bodyPr/>
        <a:lstStyle/>
        <a:p>
          <a:endParaRPr lang="en-US"/>
        </a:p>
      </dgm:t>
    </dgm:pt>
    <dgm:pt modelId="{D91E34DF-3CA3-4B07-A060-A4FC0C7B0A3F}" type="pres">
      <dgm:prSet presAssocID="{0AF5677A-33B1-471F-81B7-85AE03B24C99}" presName="singleCenter" presStyleLbl="node1" presStyleIdx="0" presStyleCnt="4" custScaleX="250525" custLinFactNeighborX="16054" custLinFactNeighborY="-46813">
        <dgm:presLayoutVars>
          <dgm:chMax val="7"/>
          <dgm:chPref val="7"/>
        </dgm:presLayoutVars>
      </dgm:prSet>
      <dgm:spPr/>
      <dgm:t>
        <a:bodyPr/>
        <a:lstStyle/>
        <a:p>
          <a:endParaRPr lang="zh-CN" altLang="en-US"/>
        </a:p>
      </dgm:t>
    </dgm:pt>
    <dgm:pt modelId="{11D49F1F-DF8C-4F7A-8A51-B9900968E590}" type="pres">
      <dgm:prSet presAssocID="{7E3E2F0F-4E98-4283-85A4-656F1A4DD74C}" presName="Name56" presStyleLbl="parChTrans1D2" presStyleIdx="0" presStyleCnt="3"/>
      <dgm:spPr/>
      <dgm:t>
        <a:bodyPr/>
        <a:lstStyle/>
        <a:p>
          <a:endParaRPr lang="en-US"/>
        </a:p>
      </dgm:t>
    </dgm:pt>
    <dgm:pt modelId="{5B03C438-6E5E-4D2F-9649-E38DED5994F6}" type="pres">
      <dgm:prSet presAssocID="{22CA3104-AB74-46B2-9560-E1F697B09BD5}" presName="text0" presStyleLbl="node1" presStyleIdx="1" presStyleCnt="4" custRadScaleRad="166973" custRadScaleInc="-133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E1C1D-FAD6-4813-A3E1-524B3FA3319E}" type="pres">
      <dgm:prSet presAssocID="{613998F6-DB3B-4E82-96C1-BB281E41AA3D}" presName="Name56" presStyleLbl="parChTrans1D2" presStyleIdx="1" presStyleCnt="3"/>
      <dgm:spPr/>
      <dgm:t>
        <a:bodyPr/>
        <a:lstStyle/>
        <a:p>
          <a:endParaRPr lang="en-US"/>
        </a:p>
      </dgm:t>
    </dgm:pt>
    <dgm:pt modelId="{06982E41-9F9F-4194-8EB2-B5E110327182}" type="pres">
      <dgm:prSet presAssocID="{EAFA841F-16DC-4298-B0D3-5668049AFCF2}" presName="text0" presStyleLbl="node1" presStyleIdx="2" presStyleCnt="4" custRadScaleRad="94176" custRadScaleInc="-25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A5B9F-454A-4AA9-801E-750189297291}" type="pres">
      <dgm:prSet presAssocID="{F64C8801-F000-40E9-A1D3-F8C5584D1179}" presName="Name56" presStyleLbl="parChTrans1D2" presStyleIdx="2" presStyleCnt="3"/>
      <dgm:spPr/>
      <dgm:t>
        <a:bodyPr/>
        <a:lstStyle/>
        <a:p>
          <a:endParaRPr lang="en-US"/>
        </a:p>
      </dgm:t>
    </dgm:pt>
    <dgm:pt modelId="{FD04FD0E-7D60-4F50-99BC-76E1D7ECFD67}" type="pres">
      <dgm:prSet presAssocID="{DD00DC4C-78F6-4C2A-8243-ACBB4AE61860}" presName="text0" presStyleLbl="node1" presStyleIdx="3" presStyleCnt="4" custRadScaleRad="34945" custRadScaleInc="-34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F414B0-7141-49EA-ACD3-FFDAE458BF93}" type="presOf" srcId="{DD00DC4C-78F6-4C2A-8243-ACBB4AE61860}" destId="{FD04FD0E-7D60-4F50-99BC-76E1D7ECFD67}" srcOrd="0" destOrd="0" presId="urn:microsoft.com/office/officeart/2008/layout/RadialCluster"/>
    <dgm:cxn modelId="{472DD79F-F74E-43D5-85AF-1DA27A917CE1}" srcId="{0AF5677A-33B1-471F-81B7-85AE03B24C99}" destId="{22CA3104-AB74-46B2-9560-E1F697B09BD5}" srcOrd="0" destOrd="0" parTransId="{7E3E2F0F-4E98-4283-85A4-656F1A4DD74C}" sibTransId="{687AEA5C-7B39-47E4-B09B-B8FF88EE1C5A}"/>
    <dgm:cxn modelId="{A18746E4-B4BC-4365-BA69-FE5EBA7FC831}" srcId="{0AF5677A-33B1-471F-81B7-85AE03B24C99}" destId="{EAFA841F-16DC-4298-B0D3-5668049AFCF2}" srcOrd="1" destOrd="0" parTransId="{613998F6-DB3B-4E82-96C1-BB281E41AA3D}" sibTransId="{CA2F3159-FEBE-4F8A-A689-0DAF8DA5B18D}"/>
    <dgm:cxn modelId="{B5088087-F1C3-4E8C-9899-745C34BC8CDF}" type="presOf" srcId="{613998F6-DB3B-4E82-96C1-BB281E41AA3D}" destId="{69EE1C1D-FAD6-4813-A3E1-524B3FA3319E}" srcOrd="0" destOrd="0" presId="urn:microsoft.com/office/officeart/2008/layout/RadialCluster"/>
    <dgm:cxn modelId="{F274CA7B-05AB-41F9-A85F-46E6C9373834}" type="presOf" srcId="{EAFA841F-16DC-4298-B0D3-5668049AFCF2}" destId="{06982E41-9F9F-4194-8EB2-B5E110327182}" srcOrd="0" destOrd="0" presId="urn:microsoft.com/office/officeart/2008/layout/RadialCluster"/>
    <dgm:cxn modelId="{CF9E53FC-6FF8-4B21-8619-7E5756925945}" type="presOf" srcId="{22CA3104-AB74-46B2-9560-E1F697B09BD5}" destId="{5B03C438-6E5E-4D2F-9649-E38DED5994F6}" srcOrd="0" destOrd="0" presId="urn:microsoft.com/office/officeart/2008/layout/RadialCluster"/>
    <dgm:cxn modelId="{E10C887E-C719-427C-A736-B4FE3C91C88E}" type="presOf" srcId="{0AF5677A-33B1-471F-81B7-85AE03B24C99}" destId="{D91E34DF-3CA3-4B07-A060-A4FC0C7B0A3F}" srcOrd="0" destOrd="0" presId="urn:microsoft.com/office/officeart/2008/layout/RadialCluster"/>
    <dgm:cxn modelId="{73FBCE7F-3615-445B-9CD6-0DE2193B38AD}" type="presOf" srcId="{7E3E2F0F-4E98-4283-85A4-656F1A4DD74C}" destId="{11D49F1F-DF8C-4F7A-8A51-B9900968E590}" srcOrd="0" destOrd="0" presId="urn:microsoft.com/office/officeart/2008/layout/RadialCluster"/>
    <dgm:cxn modelId="{28B49857-4906-47E0-99CF-916AF9BDCA1E}" srcId="{FEE35D28-D2E3-489F-8DAE-BF8173CA7AA7}" destId="{0AF5677A-33B1-471F-81B7-85AE03B24C99}" srcOrd="0" destOrd="0" parTransId="{84859CE1-76D0-4FAA-8A21-49B091964197}" sibTransId="{B2EFEBF9-FF72-41BD-9610-27EE835806DC}"/>
    <dgm:cxn modelId="{C93C2F61-8848-4107-9375-4C25FF916FED}" srcId="{0AF5677A-33B1-471F-81B7-85AE03B24C99}" destId="{DD00DC4C-78F6-4C2A-8243-ACBB4AE61860}" srcOrd="2" destOrd="0" parTransId="{F64C8801-F000-40E9-A1D3-F8C5584D1179}" sibTransId="{5D8AC1D6-21C7-4BEC-82BF-4D99FDF04FBD}"/>
    <dgm:cxn modelId="{DEFD2A2F-4FBE-46C1-8457-2856982C116A}" type="presOf" srcId="{FEE35D28-D2E3-489F-8DAE-BF8173CA7AA7}" destId="{7537B04B-15C4-4E99-9D21-CA2976BC575D}" srcOrd="0" destOrd="0" presId="urn:microsoft.com/office/officeart/2008/layout/RadialCluster"/>
    <dgm:cxn modelId="{F09C01EC-6A36-456D-BF74-0CFD50ABB151}" type="presOf" srcId="{F64C8801-F000-40E9-A1D3-F8C5584D1179}" destId="{944A5B9F-454A-4AA9-801E-750189297291}" srcOrd="0" destOrd="0" presId="urn:microsoft.com/office/officeart/2008/layout/RadialCluster"/>
    <dgm:cxn modelId="{BB2A6C57-B461-4B17-8727-BA2A7A316721}" type="presParOf" srcId="{7537B04B-15C4-4E99-9D21-CA2976BC575D}" destId="{06388EFA-EA81-4D43-A493-BD2B5D2B5329}" srcOrd="0" destOrd="0" presId="urn:microsoft.com/office/officeart/2008/layout/RadialCluster"/>
    <dgm:cxn modelId="{DC0C10D1-CFAF-4F2D-8563-CF78DB6697C9}" type="presParOf" srcId="{06388EFA-EA81-4D43-A493-BD2B5D2B5329}" destId="{D91E34DF-3CA3-4B07-A060-A4FC0C7B0A3F}" srcOrd="0" destOrd="0" presId="urn:microsoft.com/office/officeart/2008/layout/RadialCluster"/>
    <dgm:cxn modelId="{47C6533D-4CE6-4CF1-9A0C-028E1A877825}" type="presParOf" srcId="{06388EFA-EA81-4D43-A493-BD2B5D2B5329}" destId="{11D49F1F-DF8C-4F7A-8A51-B9900968E590}" srcOrd="1" destOrd="0" presId="urn:microsoft.com/office/officeart/2008/layout/RadialCluster"/>
    <dgm:cxn modelId="{AD0D050A-DE33-49B0-9631-EBC91C9466F3}" type="presParOf" srcId="{06388EFA-EA81-4D43-A493-BD2B5D2B5329}" destId="{5B03C438-6E5E-4D2F-9649-E38DED5994F6}" srcOrd="2" destOrd="0" presId="urn:microsoft.com/office/officeart/2008/layout/RadialCluster"/>
    <dgm:cxn modelId="{F0900C3B-4F73-4F44-A203-02281695A769}" type="presParOf" srcId="{06388EFA-EA81-4D43-A493-BD2B5D2B5329}" destId="{69EE1C1D-FAD6-4813-A3E1-524B3FA3319E}" srcOrd="3" destOrd="0" presId="urn:microsoft.com/office/officeart/2008/layout/RadialCluster"/>
    <dgm:cxn modelId="{CB822058-89F5-4CAC-B919-06D13793B93F}" type="presParOf" srcId="{06388EFA-EA81-4D43-A493-BD2B5D2B5329}" destId="{06982E41-9F9F-4194-8EB2-B5E110327182}" srcOrd="4" destOrd="0" presId="urn:microsoft.com/office/officeart/2008/layout/RadialCluster"/>
    <dgm:cxn modelId="{CDF1AB1A-D1E0-480E-A74D-DB5FB0EC6AE8}" type="presParOf" srcId="{06388EFA-EA81-4D43-A493-BD2B5D2B5329}" destId="{944A5B9F-454A-4AA9-801E-750189297291}" srcOrd="5" destOrd="0" presId="urn:microsoft.com/office/officeart/2008/layout/RadialCluster"/>
    <dgm:cxn modelId="{AF8FB4C7-0B35-4848-A036-36E2A1E1F09D}" type="presParOf" srcId="{06388EFA-EA81-4D43-A493-BD2B5D2B5329}" destId="{FD04FD0E-7D60-4F50-99BC-76E1D7ECFD6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8938E6-934D-4364-9951-7BE873132708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16C3ACB-30F4-4A43-B914-57F1CDD921B5}" type="pres">
      <dgm:prSet presAssocID="{D78938E6-934D-4364-9951-7BE8731327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C1EB0D3-C21E-4EB8-9799-9B5C339B8113}" type="presOf" srcId="{D78938E6-934D-4364-9951-7BE873132708}" destId="{216C3ACB-30F4-4A43-B914-57F1CDD921B5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113E29-A915-40D0-95A2-A806EE3D4E21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B02CE9-3E01-4836-87CC-59ECDAD311FA}">
      <dgm:prSet phldrT="[Text]"/>
      <dgm:spPr/>
      <dgm:t>
        <a:bodyPr/>
        <a:lstStyle/>
        <a:p>
          <a:r>
            <a:rPr lang="en-US" dirty="0" smtClean="0"/>
            <a:t>client</a:t>
          </a:r>
          <a:endParaRPr lang="en-US" dirty="0"/>
        </a:p>
      </dgm:t>
    </dgm:pt>
    <dgm:pt modelId="{0A0FD3DE-1BEB-4DE2-A5C1-20C47A3000BE}" type="parTrans" cxnId="{78253F7E-DA89-47BE-A8A3-72D78772FE6E}">
      <dgm:prSet/>
      <dgm:spPr/>
      <dgm:t>
        <a:bodyPr/>
        <a:lstStyle/>
        <a:p>
          <a:endParaRPr lang="en-US"/>
        </a:p>
      </dgm:t>
    </dgm:pt>
    <dgm:pt modelId="{CFDFD28A-8E3A-4DF8-8C68-3953A8F7A726}" type="sibTrans" cxnId="{78253F7E-DA89-47BE-A8A3-72D78772FE6E}">
      <dgm:prSet/>
      <dgm:spPr/>
      <dgm:t>
        <a:bodyPr/>
        <a:lstStyle/>
        <a:p>
          <a:endParaRPr lang="en-US"/>
        </a:p>
      </dgm:t>
    </dgm:pt>
    <dgm:pt modelId="{6616529F-3747-4E6B-8320-9E533C33E439}">
      <dgm:prSet phldrT="[Text]"/>
      <dgm:spPr/>
      <dgm:t>
        <a:bodyPr/>
        <a:lstStyle/>
        <a:p>
          <a:r>
            <a:rPr lang="en-US" dirty="0" err="1" smtClean="0"/>
            <a:t>Fidning</a:t>
          </a:r>
          <a:r>
            <a:rPr lang="en-US" dirty="0" smtClean="0"/>
            <a:t> </a:t>
          </a:r>
        </a:p>
        <a:p>
          <a:r>
            <a:rPr lang="en-US" dirty="0" smtClean="0"/>
            <a:t>peers</a:t>
          </a:r>
          <a:endParaRPr lang="en-US" dirty="0"/>
        </a:p>
      </dgm:t>
    </dgm:pt>
    <dgm:pt modelId="{B2A0A520-364E-4204-BA09-BA1A6045572A}" type="parTrans" cxnId="{24D3E42A-3100-4541-A805-12077C0E3B37}">
      <dgm:prSet/>
      <dgm:spPr/>
      <dgm:t>
        <a:bodyPr/>
        <a:lstStyle/>
        <a:p>
          <a:endParaRPr lang="en-US"/>
        </a:p>
      </dgm:t>
    </dgm:pt>
    <dgm:pt modelId="{21749471-D3B7-4AE3-8C89-A4C5719C0791}" type="sibTrans" cxnId="{24D3E42A-3100-4541-A805-12077C0E3B37}">
      <dgm:prSet/>
      <dgm:spPr/>
      <dgm:t>
        <a:bodyPr/>
        <a:lstStyle/>
        <a:p>
          <a:endParaRPr lang="en-US"/>
        </a:p>
      </dgm:t>
    </dgm:pt>
    <dgm:pt modelId="{8BDFB076-F804-408F-98E7-596C6EA80532}">
      <dgm:prSet phldrT="[Text]" phldr="1"/>
      <dgm:spPr/>
      <dgm:t>
        <a:bodyPr/>
        <a:lstStyle/>
        <a:p>
          <a:endParaRPr lang="en-US"/>
        </a:p>
      </dgm:t>
    </dgm:pt>
    <dgm:pt modelId="{B62DA41F-9CB6-4D78-8C0E-C2BB609E7D87}" type="parTrans" cxnId="{90912A47-31AB-48A5-9982-F83FBEDCE12A}">
      <dgm:prSet/>
      <dgm:spPr/>
      <dgm:t>
        <a:bodyPr/>
        <a:lstStyle/>
        <a:p>
          <a:endParaRPr lang="en-US"/>
        </a:p>
      </dgm:t>
    </dgm:pt>
    <dgm:pt modelId="{081C09EB-5B70-4397-885A-01AF5047FBA5}" type="sibTrans" cxnId="{90912A47-31AB-48A5-9982-F83FBEDCE12A}">
      <dgm:prSet/>
      <dgm:spPr/>
      <dgm:t>
        <a:bodyPr/>
        <a:lstStyle/>
        <a:p>
          <a:endParaRPr lang="en-US"/>
        </a:p>
      </dgm:t>
    </dgm:pt>
    <dgm:pt modelId="{68BD202E-AA79-446A-82C3-D3C16D26114C}">
      <dgm:prSet phldrT="[Text]" phldr="1"/>
      <dgm:spPr/>
      <dgm:t>
        <a:bodyPr/>
        <a:lstStyle/>
        <a:p>
          <a:endParaRPr lang="en-US"/>
        </a:p>
      </dgm:t>
    </dgm:pt>
    <dgm:pt modelId="{2D19C605-DE33-4AEA-8BFE-78FC0A4F92AF}" type="parTrans" cxnId="{A27E114A-A918-4D00-B367-3B924D91246A}">
      <dgm:prSet/>
      <dgm:spPr/>
      <dgm:t>
        <a:bodyPr/>
        <a:lstStyle/>
        <a:p>
          <a:endParaRPr lang="en-US"/>
        </a:p>
      </dgm:t>
    </dgm:pt>
    <dgm:pt modelId="{A461C662-0E3A-48E2-B7F9-239C67DDEE24}" type="sibTrans" cxnId="{A27E114A-A918-4D00-B367-3B924D91246A}">
      <dgm:prSet/>
      <dgm:spPr/>
      <dgm:t>
        <a:bodyPr/>
        <a:lstStyle/>
        <a:p>
          <a:endParaRPr lang="en-US"/>
        </a:p>
      </dgm:t>
    </dgm:pt>
    <dgm:pt modelId="{F2241098-A99B-425D-95CA-469016BA81DD}">
      <dgm:prSet phldrT="[Text]" phldr="1"/>
      <dgm:spPr/>
      <dgm:t>
        <a:bodyPr/>
        <a:lstStyle/>
        <a:p>
          <a:endParaRPr lang="en-US"/>
        </a:p>
      </dgm:t>
    </dgm:pt>
    <dgm:pt modelId="{47BDFEB4-98B5-4A6E-BA73-FFADB39DC8AF}" type="parTrans" cxnId="{102B60F3-8877-49FD-B065-D2804688B9A4}">
      <dgm:prSet/>
      <dgm:spPr/>
      <dgm:t>
        <a:bodyPr/>
        <a:lstStyle/>
        <a:p>
          <a:endParaRPr lang="en-US"/>
        </a:p>
      </dgm:t>
    </dgm:pt>
    <dgm:pt modelId="{ECDD0856-21D4-4B73-9F3A-8F8BCDD3F978}" type="sibTrans" cxnId="{102B60F3-8877-49FD-B065-D2804688B9A4}">
      <dgm:prSet/>
      <dgm:spPr/>
      <dgm:t>
        <a:bodyPr/>
        <a:lstStyle/>
        <a:p>
          <a:endParaRPr lang="en-US"/>
        </a:p>
      </dgm:t>
    </dgm:pt>
    <dgm:pt modelId="{3075FA42-4C50-4218-B12F-D27D1B1CDDF1}">
      <dgm:prSet phldrT="[Text]" phldr="1"/>
      <dgm:spPr/>
      <dgm:t>
        <a:bodyPr/>
        <a:lstStyle/>
        <a:p>
          <a:endParaRPr lang="en-US"/>
        </a:p>
      </dgm:t>
    </dgm:pt>
    <dgm:pt modelId="{97828338-38CD-4E3A-BB84-43E80159CCF4}" type="parTrans" cxnId="{6356E549-B265-4C65-8790-F991A986E8C1}">
      <dgm:prSet/>
      <dgm:spPr/>
      <dgm:t>
        <a:bodyPr/>
        <a:lstStyle/>
        <a:p>
          <a:endParaRPr lang="en-US"/>
        </a:p>
      </dgm:t>
    </dgm:pt>
    <dgm:pt modelId="{EE998FC3-6176-4AB0-93A6-5EEE184BC91B}" type="sibTrans" cxnId="{6356E549-B265-4C65-8790-F991A986E8C1}">
      <dgm:prSet/>
      <dgm:spPr/>
      <dgm:t>
        <a:bodyPr/>
        <a:lstStyle/>
        <a:p>
          <a:endParaRPr lang="en-US"/>
        </a:p>
      </dgm:t>
    </dgm:pt>
    <dgm:pt modelId="{16747BAD-70CD-49F7-853C-D90199735C71}">
      <dgm:prSet phldrT="[Text]" phldr="1"/>
      <dgm:spPr/>
      <dgm:t>
        <a:bodyPr/>
        <a:lstStyle/>
        <a:p>
          <a:endParaRPr lang="en-US"/>
        </a:p>
      </dgm:t>
    </dgm:pt>
    <dgm:pt modelId="{FBB8C163-388A-4598-8BF4-78D5BC2F892B}" type="parTrans" cxnId="{6A5A2E14-6C50-49C0-81E5-9542047E6E4D}">
      <dgm:prSet/>
      <dgm:spPr/>
      <dgm:t>
        <a:bodyPr/>
        <a:lstStyle/>
        <a:p>
          <a:endParaRPr lang="en-US"/>
        </a:p>
      </dgm:t>
    </dgm:pt>
    <dgm:pt modelId="{F9B66E59-C74D-4BB4-A4FF-87452B77B55F}" type="sibTrans" cxnId="{6A5A2E14-6C50-49C0-81E5-9542047E6E4D}">
      <dgm:prSet/>
      <dgm:spPr/>
      <dgm:t>
        <a:bodyPr/>
        <a:lstStyle/>
        <a:p>
          <a:endParaRPr lang="en-US"/>
        </a:p>
      </dgm:t>
    </dgm:pt>
    <dgm:pt modelId="{8742FB3E-9B61-4673-96A3-CF58F59AA21B}">
      <dgm:prSet phldrT="[Text]" phldr="1"/>
      <dgm:spPr/>
      <dgm:t>
        <a:bodyPr/>
        <a:lstStyle/>
        <a:p>
          <a:endParaRPr lang="en-US"/>
        </a:p>
      </dgm:t>
    </dgm:pt>
    <dgm:pt modelId="{F5B3B2CA-B3EC-4B11-8989-8E7EDDE657B3}" type="parTrans" cxnId="{84143E46-731F-4C2B-AF8B-CB70EFA94B0B}">
      <dgm:prSet/>
      <dgm:spPr/>
      <dgm:t>
        <a:bodyPr/>
        <a:lstStyle/>
        <a:p>
          <a:endParaRPr lang="en-US"/>
        </a:p>
      </dgm:t>
    </dgm:pt>
    <dgm:pt modelId="{2065D969-E91C-4BB2-9187-8C9EE558F7DC}" type="sibTrans" cxnId="{84143E46-731F-4C2B-AF8B-CB70EFA94B0B}">
      <dgm:prSet/>
      <dgm:spPr/>
      <dgm:t>
        <a:bodyPr/>
        <a:lstStyle/>
        <a:p>
          <a:endParaRPr lang="en-US"/>
        </a:p>
      </dgm:t>
    </dgm:pt>
    <dgm:pt modelId="{AC553291-89F2-47E7-A329-8B9B8C4B8244}" type="pres">
      <dgm:prSet presAssocID="{E0113E29-A915-40D0-95A2-A806EE3D4E21}" presName="diagram" presStyleCnt="0">
        <dgm:presLayoutVars>
          <dgm:dir/>
          <dgm:resizeHandles/>
        </dgm:presLayoutVars>
      </dgm:prSet>
      <dgm:spPr/>
    </dgm:pt>
    <dgm:pt modelId="{031F39E4-164E-476E-9EC4-945CE2C91E2A}" type="pres">
      <dgm:prSet presAssocID="{F7B02CE9-3E01-4836-87CC-59ECDAD311FA}" presName="firstNode" presStyleLbl="node1" presStyleIdx="0" presStyleCnt="8" custLinFactX="-26070" custLinFactNeighborX="-100000" custLinFactNeighborY="4621">
        <dgm:presLayoutVars>
          <dgm:bulletEnabled val="1"/>
        </dgm:presLayoutVars>
      </dgm:prSet>
      <dgm:spPr/>
    </dgm:pt>
    <dgm:pt modelId="{A821975D-E6A5-4322-B9C1-C3494B56EED7}" type="pres">
      <dgm:prSet presAssocID="{CFDFD28A-8E3A-4DF8-8C68-3953A8F7A726}" presName="sibTrans" presStyleLbl="sibTrans2D1" presStyleIdx="0" presStyleCnt="7" custAng="16696359" custLinFactX="100000" custLinFactY="-20187" custLinFactNeighborX="182119" custLinFactNeighborY="-100000"/>
      <dgm:spPr/>
    </dgm:pt>
    <dgm:pt modelId="{6A4D02ED-0DE5-4569-B562-005BCC09B851}" type="pres">
      <dgm:prSet presAssocID="{6616529F-3747-4E6B-8320-9E533C33E439}" presName="middleNode" presStyleCnt="0"/>
      <dgm:spPr/>
    </dgm:pt>
    <dgm:pt modelId="{C4B9A2EE-0FFA-483B-8FD6-29D6A6EC5EE3}" type="pres">
      <dgm:prSet presAssocID="{6616529F-3747-4E6B-8320-9E533C33E439}" presName="padding" presStyleLbl="node1" presStyleIdx="0" presStyleCnt="8"/>
      <dgm:spPr/>
    </dgm:pt>
    <dgm:pt modelId="{BCE19332-0DF1-43DE-A897-83094F272320}" type="pres">
      <dgm:prSet presAssocID="{6616529F-3747-4E6B-8320-9E533C33E439}" presName="shape" presStyleLbl="node1" presStyleIdx="1" presStyleCnt="8" custLinFactNeighborX="15904" custLinFactNeighborY="-58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17FEB-D251-4B19-A4C4-2AF17A48C90D}" type="pres">
      <dgm:prSet presAssocID="{21749471-D3B7-4AE3-8C89-A4C5719C0791}" presName="sibTrans" presStyleLbl="sibTrans2D1" presStyleIdx="1" presStyleCnt="7" custAng="20668141" custScaleX="868230" custLinFactNeighborX="2960" custLinFactNeighborY="-22924"/>
      <dgm:spPr/>
    </dgm:pt>
    <dgm:pt modelId="{4949E876-B5B1-4847-9F6B-E8BAC92AE0DC}" type="pres">
      <dgm:prSet presAssocID="{8BDFB076-F804-408F-98E7-596C6EA80532}" presName="middleNode" presStyleCnt="0"/>
      <dgm:spPr/>
    </dgm:pt>
    <dgm:pt modelId="{A851B1AF-9C54-4246-B822-F23F04151FB4}" type="pres">
      <dgm:prSet presAssocID="{8BDFB076-F804-408F-98E7-596C6EA80532}" presName="padding" presStyleLbl="node1" presStyleIdx="1" presStyleCnt="8"/>
      <dgm:spPr/>
    </dgm:pt>
    <dgm:pt modelId="{0870A4F9-7D9D-4E0B-950E-C45C79444865}" type="pres">
      <dgm:prSet presAssocID="{8BDFB076-F804-408F-98E7-596C6EA80532}" presName="shape" presStyleLbl="node1" presStyleIdx="2" presStyleCnt="8">
        <dgm:presLayoutVars>
          <dgm:bulletEnabled val="1"/>
        </dgm:presLayoutVars>
      </dgm:prSet>
      <dgm:spPr/>
    </dgm:pt>
    <dgm:pt modelId="{EDAAA8FC-D045-4700-A1B1-D00405AF5F08}" type="pres">
      <dgm:prSet presAssocID="{081C09EB-5B70-4397-885A-01AF5047FBA5}" presName="sibTrans" presStyleLbl="sibTrans2D1" presStyleIdx="2" presStyleCnt="7"/>
      <dgm:spPr/>
    </dgm:pt>
    <dgm:pt modelId="{34CFF711-533B-47AA-9B56-093F3CDB7AFB}" type="pres">
      <dgm:prSet presAssocID="{68BD202E-AA79-446A-82C3-D3C16D26114C}" presName="middleNode" presStyleCnt="0"/>
      <dgm:spPr/>
    </dgm:pt>
    <dgm:pt modelId="{A5409665-35BD-42B6-A909-1BC2AF53E0BB}" type="pres">
      <dgm:prSet presAssocID="{68BD202E-AA79-446A-82C3-D3C16D26114C}" presName="padding" presStyleLbl="node1" presStyleIdx="2" presStyleCnt="8"/>
      <dgm:spPr/>
    </dgm:pt>
    <dgm:pt modelId="{5466D785-5DD2-4E1A-B55E-25E7C94E892A}" type="pres">
      <dgm:prSet presAssocID="{68BD202E-AA79-446A-82C3-D3C16D26114C}" presName="shape" presStyleLbl="node1" presStyleIdx="3" presStyleCnt="8">
        <dgm:presLayoutVars>
          <dgm:bulletEnabled val="1"/>
        </dgm:presLayoutVars>
      </dgm:prSet>
      <dgm:spPr/>
    </dgm:pt>
    <dgm:pt modelId="{D23E2D45-A930-4646-A1DC-D029CC34585C}" type="pres">
      <dgm:prSet presAssocID="{A461C662-0E3A-48E2-B7F9-239C67DDEE24}" presName="sibTrans" presStyleLbl="sibTrans2D1" presStyleIdx="3" presStyleCnt="7"/>
      <dgm:spPr/>
    </dgm:pt>
    <dgm:pt modelId="{0A68014F-F943-46C4-9D62-AB6E4E4F59C9}" type="pres">
      <dgm:prSet presAssocID="{F2241098-A99B-425D-95CA-469016BA81DD}" presName="middleNode" presStyleCnt="0"/>
      <dgm:spPr/>
    </dgm:pt>
    <dgm:pt modelId="{087602ED-6FCD-4682-961C-5C1834D5DFEC}" type="pres">
      <dgm:prSet presAssocID="{F2241098-A99B-425D-95CA-469016BA81DD}" presName="padding" presStyleLbl="node1" presStyleIdx="3" presStyleCnt="8"/>
      <dgm:spPr/>
    </dgm:pt>
    <dgm:pt modelId="{14A96930-AA4D-462C-AE78-624DBA0B7F45}" type="pres">
      <dgm:prSet presAssocID="{F2241098-A99B-425D-95CA-469016BA81DD}" presName="shape" presStyleLbl="node1" presStyleIdx="4" presStyleCnt="8">
        <dgm:presLayoutVars>
          <dgm:bulletEnabled val="1"/>
        </dgm:presLayoutVars>
      </dgm:prSet>
      <dgm:spPr/>
    </dgm:pt>
    <dgm:pt modelId="{95F11E99-2544-4C55-8249-6A082F9A9C55}" type="pres">
      <dgm:prSet presAssocID="{ECDD0856-21D4-4B73-9F3A-8F8BCDD3F978}" presName="sibTrans" presStyleLbl="sibTrans2D1" presStyleIdx="4" presStyleCnt="7"/>
      <dgm:spPr/>
    </dgm:pt>
    <dgm:pt modelId="{109FF492-04C5-4080-B02F-FDBFCA6EB50D}" type="pres">
      <dgm:prSet presAssocID="{3075FA42-4C50-4218-B12F-D27D1B1CDDF1}" presName="middleNode" presStyleCnt="0"/>
      <dgm:spPr/>
    </dgm:pt>
    <dgm:pt modelId="{1F2F3766-469B-435A-8D86-BA2FAD8982F8}" type="pres">
      <dgm:prSet presAssocID="{3075FA42-4C50-4218-B12F-D27D1B1CDDF1}" presName="padding" presStyleLbl="node1" presStyleIdx="4" presStyleCnt="8"/>
      <dgm:spPr/>
    </dgm:pt>
    <dgm:pt modelId="{9440768B-DC0F-49FC-9B4F-F28228217BAC}" type="pres">
      <dgm:prSet presAssocID="{3075FA42-4C50-4218-B12F-D27D1B1CDDF1}" presName="shape" presStyleLbl="node1" presStyleIdx="5" presStyleCnt="8">
        <dgm:presLayoutVars>
          <dgm:bulletEnabled val="1"/>
        </dgm:presLayoutVars>
      </dgm:prSet>
      <dgm:spPr/>
    </dgm:pt>
    <dgm:pt modelId="{AB9A9A72-F6B9-42A4-8C0B-BFCDE7B328F0}" type="pres">
      <dgm:prSet presAssocID="{EE998FC3-6176-4AB0-93A6-5EEE184BC91B}" presName="sibTrans" presStyleLbl="sibTrans2D1" presStyleIdx="5" presStyleCnt="7"/>
      <dgm:spPr/>
    </dgm:pt>
    <dgm:pt modelId="{E4A54032-BEA9-4B10-B8DC-3A8B3844341F}" type="pres">
      <dgm:prSet presAssocID="{16747BAD-70CD-49F7-853C-D90199735C71}" presName="middleNode" presStyleCnt="0"/>
      <dgm:spPr/>
    </dgm:pt>
    <dgm:pt modelId="{0EBAADD7-546F-4ACC-8672-B619ED81E78D}" type="pres">
      <dgm:prSet presAssocID="{16747BAD-70CD-49F7-853C-D90199735C71}" presName="padding" presStyleLbl="node1" presStyleIdx="5" presStyleCnt="8"/>
      <dgm:spPr/>
    </dgm:pt>
    <dgm:pt modelId="{FFF2CAE5-D073-4625-80E7-352E4BAC5B5D}" type="pres">
      <dgm:prSet presAssocID="{16747BAD-70CD-49F7-853C-D90199735C71}" presName="shape" presStyleLbl="node1" presStyleIdx="6" presStyleCnt="8">
        <dgm:presLayoutVars>
          <dgm:bulletEnabled val="1"/>
        </dgm:presLayoutVars>
      </dgm:prSet>
      <dgm:spPr/>
    </dgm:pt>
    <dgm:pt modelId="{92193AD5-E584-4587-9402-68936D6522C6}" type="pres">
      <dgm:prSet presAssocID="{F9B66E59-C74D-4BB4-A4FF-87452B77B55F}" presName="sibTrans" presStyleLbl="sibTrans2D1" presStyleIdx="6" presStyleCnt="7"/>
      <dgm:spPr/>
    </dgm:pt>
    <dgm:pt modelId="{1B0B4479-E8D5-46C5-8E6B-64EF36C4CB69}" type="pres">
      <dgm:prSet presAssocID="{8742FB3E-9B61-4673-96A3-CF58F59AA21B}" presName="lastNode" presStyleLbl="node1" presStyleIdx="7" presStyleCnt="8">
        <dgm:presLayoutVars>
          <dgm:bulletEnabled val="1"/>
        </dgm:presLayoutVars>
      </dgm:prSet>
      <dgm:spPr/>
    </dgm:pt>
  </dgm:ptLst>
  <dgm:cxnLst>
    <dgm:cxn modelId="{24D3E42A-3100-4541-A805-12077C0E3B37}" srcId="{E0113E29-A915-40D0-95A2-A806EE3D4E21}" destId="{6616529F-3747-4E6B-8320-9E533C33E439}" srcOrd="1" destOrd="0" parTransId="{B2A0A520-364E-4204-BA09-BA1A6045572A}" sibTransId="{21749471-D3B7-4AE3-8C89-A4C5719C0791}"/>
    <dgm:cxn modelId="{A27E114A-A918-4D00-B367-3B924D91246A}" srcId="{E0113E29-A915-40D0-95A2-A806EE3D4E21}" destId="{68BD202E-AA79-446A-82C3-D3C16D26114C}" srcOrd="3" destOrd="0" parTransId="{2D19C605-DE33-4AEA-8BFE-78FC0A4F92AF}" sibTransId="{A461C662-0E3A-48E2-B7F9-239C67DDEE24}"/>
    <dgm:cxn modelId="{7F41DFAF-5175-4F2E-A5E2-62F31DE85D10}" type="presOf" srcId="{6616529F-3747-4E6B-8320-9E533C33E439}" destId="{BCE19332-0DF1-43DE-A897-83094F272320}" srcOrd="0" destOrd="0" presId="urn:microsoft.com/office/officeart/2005/8/layout/bProcess2"/>
    <dgm:cxn modelId="{BA30DA4A-DC27-4A5D-86CF-D7F7DE4AE171}" type="presOf" srcId="{ECDD0856-21D4-4B73-9F3A-8F8BCDD3F978}" destId="{95F11E99-2544-4C55-8249-6A082F9A9C55}" srcOrd="0" destOrd="0" presId="urn:microsoft.com/office/officeart/2005/8/layout/bProcess2"/>
    <dgm:cxn modelId="{7F50851D-6BE2-4058-9282-40600C0796DF}" type="presOf" srcId="{8742FB3E-9B61-4673-96A3-CF58F59AA21B}" destId="{1B0B4479-E8D5-46C5-8E6B-64EF36C4CB69}" srcOrd="0" destOrd="0" presId="urn:microsoft.com/office/officeart/2005/8/layout/bProcess2"/>
    <dgm:cxn modelId="{90912A47-31AB-48A5-9982-F83FBEDCE12A}" srcId="{E0113E29-A915-40D0-95A2-A806EE3D4E21}" destId="{8BDFB076-F804-408F-98E7-596C6EA80532}" srcOrd="2" destOrd="0" parTransId="{B62DA41F-9CB6-4D78-8C0E-C2BB609E7D87}" sibTransId="{081C09EB-5B70-4397-885A-01AF5047FBA5}"/>
    <dgm:cxn modelId="{84143E46-731F-4C2B-AF8B-CB70EFA94B0B}" srcId="{E0113E29-A915-40D0-95A2-A806EE3D4E21}" destId="{8742FB3E-9B61-4673-96A3-CF58F59AA21B}" srcOrd="7" destOrd="0" parTransId="{F5B3B2CA-B3EC-4B11-8989-8E7EDDE657B3}" sibTransId="{2065D969-E91C-4BB2-9187-8C9EE558F7DC}"/>
    <dgm:cxn modelId="{6356E549-B265-4C65-8790-F991A986E8C1}" srcId="{E0113E29-A915-40D0-95A2-A806EE3D4E21}" destId="{3075FA42-4C50-4218-B12F-D27D1B1CDDF1}" srcOrd="5" destOrd="0" parTransId="{97828338-38CD-4E3A-BB84-43E80159CCF4}" sibTransId="{EE998FC3-6176-4AB0-93A6-5EEE184BC91B}"/>
    <dgm:cxn modelId="{1F8A295C-FC47-4A08-B517-835F5B739660}" type="presOf" srcId="{F2241098-A99B-425D-95CA-469016BA81DD}" destId="{14A96930-AA4D-462C-AE78-624DBA0B7F45}" srcOrd="0" destOrd="0" presId="urn:microsoft.com/office/officeart/2005/8/layout/bProcess2"/>
    <dgm:cxn modelId="{5B9F3F9B-1FE1-496D-9068-2EC08A3380DF}" type="presOf" srcId="{F9B66E59-C74D-4BB4-A4FF-87452B77B55F}" destId="{92193AD5-E584-4587-9402-68936D6522C6}" srcOrd="0" destOrd="0" presId="urn:microsoft.com/office/officeart/2005/8/layout/bProcess2"/>
    <dgm:cxn modelId="{18905483-BF42-4C6D-81B8-D42231EE45DE}" type="presOf" srcId="{3075FA42-4C50-4218-B12F-D27D1B1CDDF1}" destId="{9440768B-DC0F-49FC-9B4F-F28228217BAC}" srcOrd="0" destOrd="0" presId="urn:microsoft.com/office/officeart/2005/8/layout/bProcess2"/>
    <dgm:cxn modelId="{102B60F3-8877-49FD-B065-D2804688B9A4}" srcId="{E0113E29-A915-40D0-95A2-A806EE3D4E21}" destId="{F2241098-A99B-425D-95CA-469016BA81DD}" srcOrd="4" destOrd="0" parTransId="{47BDFEB4-98B5-4A6E-BA73-FFADB39DC8AF}" sibTransId="{ECDD0856-21D4-4B73-9F3A-8F8BCDD3F978}"/>
    <dgm:cxn modelId="{78253F7E-DA89-47BE-A8A3-72D78772FE6E}" srcId="{E0113E29-A915-40D0-95A2-A806EE3D4E21}" destId="{F7B02CE9-3E01-4836-87CC-59ECDAD311FA}" srcOrd="0" destOrd="0" parTransId="{0A0FD3DE-1BEB-4DE2-A5C1-20C47A3000BE}" sibTransId="{CFDFD28A-8E3A-4DF8-8C68-3953A8F7A726}"/>
    <dgm:cxn modelId="{6A5A2E14-6C50-49C0-81E5-9542047E6E4D}" srcId="{E0113E29-A915-40D0-95A2-A806EE3D4E21}" destId="{16747BAD-70CD-49F7-853C-D90199735C71}" srcOrd="6" destOrd="0" parTransId="{FBB8C163-388A-4598-8BF4-78D5BC2F892B}" sibTransId="{F9B66E59-C74D-4BB4-A4FF-87452B77B55F}"/>
    <dgm:cxn modelId="{3F7B914C-2F1F-450D-A31B-35F80066D1F9}" type="presOf" srcId="{EE998FC3-6176-4AB0-93A6-5EEE184BC91B}" destId="{AB9A9A72-F6B9-42A4-8C0B-BFCDE7B328F0}" srcOrd="0" destOrd="0" presId="urn:microsoft.com/office/officeart/2005/8/layout/bProcess2"/>
    <dgm:cxn modelId="{0EEDECA1-CFE3-4807-A1C4-C71CA56A8F69}" type="presOf" srcId="{CFDFD28A-8E3A-4DF8-8C68-3953A8F7A726}" destId="{A821975D-E6A5-4322-B9C1-C3494B56EED7}" srcOrd="0" destOrd="0" presId="urn:microsoft.com/office/officeart/2005/8/layout/bProcess2"/>
    <dgm:cxn modelId="{6F721E01-F3DE-4D05-9A30-925A6AAB7567}" type="presOf" srcId="{081C09EB-5B70-4397-885A-01AF5047FBA5}" destId="{EDAAA8FC-D045-4700-A1B1-D00405AF5F08}" srcOrd="0" destOrd="0" presId="urn:microsoft.com/office/officeart/2005/8/layout/bProcess2"/>
    <dgm:cxn modelId="{4F559CDC-00B9-40FE-961F-AB3429F35744}" type="presOf" srcId="{68BD202E-AA79-446A-82C3-D3C16D26114C}" destId="{5466D785-5DD2-4E1A-B55E-25E7C94E892A}" srcOrd="0" destOrd="0" presId="urn:microsoft.com/office/officeart/2005/8/layout/bProcess2"/>
    <dgm:cxn modelId="{49E8437B-7E86-4D7F-ADB4-EE1F7DFB7B8D}" type="presOf" srcId="{A461C662-0E3A-48E2-B7F9-239C67DDEE24}" destId="{D23E2D45-A930-4646-A1DC-D029CC34585C}" srcOrd="0" destOrd="0" presId="urn:microsoft.com/office/officeart/2005/8/layout/bProcess2"/>
    <dgm:cxn modelId="{27DE2740-99B4-4360-92D5-A74FD6ACACAB}" type="presOf" srcId="{21749471-D3B7-4AE3-8C89-A4C5719C0791}" destId="{8A917FEB-D251-4B19-A4C4-2AF17A48C90D}" srcOrd="0" destOrd="0" presId="urn:microsoft.com/office/officeart/2005/8/layout/bProcess2"/>
    <dgm:cxn modelId="{431EE249-748B-487F-9D98-D2FFC3C8A36C}" type="presOf" srcId="{16747BAD-70CD-49F7-853C-D90199735C71}" destId="{FFF2CAE5-D073-4625-80E7-352E4BAC5B5D}" srcOrd="0" destOrd="0" presId="urn:microsoft.com/office/officeart/2005/8/layout/bProcess2"/>
    <dgm:cxn modelId="{7FD5A981-A167-4DB7-9009-55AA20DDDD8D}" type="presOf" srcId="{8BDFB076-F804-408F-98E7-596C6EA80532}" destId="{0870A4F9-7D9D-4E0B-950E-C45C79444865}" srcOrd="0" destOrd="0" presId="urn:microsoft.com/office/officeart/2005/8/layout/bProcess2"/>
    <dgm:cxn modelId="{F5990DAE-469C-4941-A625-FC7548A39FE1}" type="presOf" srcId="{F7B02CE9-3E01-4836-87CC-59ECDAD311FA}" destId="{031F39E4-164E-476E-9EC4-945CE2C91E2A}" srcOrd="0" destOrd="0" presId="urn:microsoft.com/office/officeart/2005/8/layout/bProcess2"/>
    <dgm:cxn modelId="{16E9BE4A-F33B-4AF5-9B1F-A3AB1B04526D}" type="presOf" srcId="{E0113E29-A915-40D0-95A2-A806EE3D4E21}" destId="{AC553291-89F2-47E7-A329-8B9B8C4B8244}" srcOrd="0" destOrd="0" presId="urn:microsoft.com/office/officeart/2005/8/layout/bProcess2"/>
    <dgm:cxn modelId="{1CE68AFC-4D49-494E-B656-41CDF96E12AE}" type="presParOf" srcId="{AC553291-89F2-47E7-A329-8B9B8C4B8244}" destId="{031F39E4-164E-476E-9EC4-945CE2C91E2A}" srcOrd="0" destOrd="0" presId="urn:microsoft.com/office/officeart/2005/8/layout/bProcess2"/>
    <dgm:cxn modelId="{F3A35216-0A39-4A8A-BBBB-3678688916A3}" type="presParOf" srcId="{AC553291-89F2-47E7-A329-8B9B8C4B8244}" destId="{A821975D-E6A5-4322-B9C1-C3494B56EED7}" srcOrd="1" destOrd="0" presId="urn:microsoft.com/office/officeart/2005/8/layout/bProcess2"/>
    <dgm:cxn modelId="{A44B4A72-E60D-415B-851D-34C2FF22B819}" type="presParOf" srcId="{AC553291-89F2-47E7-A329-8B9B8C4B8244}" destId="{6A4D02ED-0DE5-4569-B562-005BCC09B851}" srcOrd="2" destOrd="0" presId="urn:microsoft.com/office/officeart/2005/8/layout/bProcess2"/>
    <dgm:cxn modelId="{315B7B5B-E57E-4E0F-848C-C28200AAF46F}" type="presParOf" srcId="{6A4D02ED-0DE5-4569-B562-005BCC09B851}" destId="{C4B9A2EE-0FFA-483B-8FD6-29D6A6EC5EE3}" srcOrd="0" destOrd="0" presId="urn:microsoft.com/office/officeart/2005/8/layout/bProcess2"/>
    <dgm:cxn modelId="{1AAF0F02-86F1-4EA6-8E02-346FB7BF4265}" type="presParOf" srcId="{6A4D02ED-0DE5-4569-B562-005BCC09B851}" destId="{BCE19332-0DF1-43DE-A897-83094F272320}" srcOrd="1" destOrd="0" presId="urn:microsoft.com/office/officeart/2005/8/layout/bProcess2"/>
    <dgm:cxn modelId="{085A6D39-280F-4B36-BEB4-ECA9FD774355}" type="presParOf" srcId="{AC553291-89F2-47E7-A329-8B9B8C4B8244}" destId="{8A917FEB-D251-4B19-A4C4-2AF17A48C90D}" srcOrd="3" destOrd="0" presId="urn:microsoft.com/office/officeart/2005/8/layout/bProcess2"/>
    <dgm:cxn modelId="{D51CEA04-BAE3-467B-8F18-E11988063892}" type="presParOf" srcId="{AC553291-89F2-47E7-A329-8B9B8C4B8244}" destId="{4949E876-B5B1-4847-9F6B-E8BAC92AE0DC}" srcOrd="4" destOrd="0" presId="urn:microsoft.com/office/officeart/2005/8/layout/bProcess2"/>
    <dgm:cxn modelId="{29AC6CAA-C59B-4483-A7EA-83786EF1EF4A}" type="presParOf" srcId="{4949E876-B5B1-4847-9F6B-E8BAC92AE0DC}" destId="{A851B1AF-9C54-4246-B822-F23F04151FB4}" srcOrd="0" destOrd="0" presId="urn:microsoft.com/office/officeart/2005/8/layout/bProcess2"/>
    <dgm:cxn modelId="{261F16ED-2094-43AD-AC00-8C3C193A4C3F}" type="presParOf" srcId="{4949E876-B5B1-4847-9F6B-E8BAC92AE0DC}" destId="{0870A4F9-7D9D-4E0B-950E-C45C79444865}" srcOrd="1" destOrd="0" presId="urn:microsoft.com/office/officeart/2005/8/layout/bProcess2"/>
    <dgm:cxn modelId="{C303C5FF-6195-4178-AC60-328024AA304C}" type="presParOf" srcId="{AC553291-89F2-47E7-A329-8B9B8C4B8244}" destId="{EDAAA8FC-D045-4700-A1B1-D00405AF5F08}" srcOrd="5" destOrd="0" presId="urn:microsoft.com/office/officeart/2005/8/layout/bProcess2"/>
    <dgm:cxn modelId="{64319C5D-BFDD-4B26-BFDB-80C0293F4CEC}" type="presParOf" srcId="{AC553291-89F2-47E7-A329-8B9B8C4B8244}" destId="{34CFF711-533B-47AA-9B56-093F3CDB7AFB}" srcOrd="6" destOrd="0" presId="urn:microsoft.com/office/officeart/2005/8/layout/bProcess2"/>
    <dgm:cxn modelId="{4782C212-133E-43E3-9906-D9C2B90F3B49}" type="presParOf" srcId="{34CFF711-533B-47AA-9B56-093F3CDB7AFB}" destId="{A5409665-35BD-42B6-A909-1BC2AF53E0BB}" srcOrd="0" destOrd="0" presId="urn:microsoft.com/office/officeart/2005/8/layout/bProcess2"/>
    <dgm:cxn modelId="{474BE6C8-A092-4C5E-9236-99FE6C3F006C}" type="presParOf" srcId="{34CFF711-533B-47AA-9B56-093F3CDB7AFB}" destId="{5466D785-5DD2-4E1A-B55E-25E7C94E892A}" srcOrd="1" destOrd="0" presId="urn:microsoft.com/office/officeart/2005/8/layout/bProcess2"/>
    <dgm:cxn modelId="{95EF18AF-DDE7-4314-B15A-D9096A63131F}" type="presParOf" srcId="{AC553291-89F2-47E7-A329-8B9B8C4B8244}" destId="{D23E2D45-A930-4646-A1DC-D029CC34585C}" srcOrd="7" destOrd="0" presId="urn:microsoft.com/office/officeart/2005/8/layout/bProcess2"/>
    <dgm:cxn modelId="{C42E4A4F-05A1-49D1-A8E3-61F433197099}" type="presParOf" srcId="{AC553291-89F2-47E7-A329-8B9B8C4B8244}" destId="{0A68014F-F943-46C4-9D62-AB6E4E4F59C9}" srcOrd="8" destOrd="0" presId="urn:microsoft.com/office/officeart/2005/8/layout/bProcess2"/>
    <dgm:cxn modelId="{8F8CF5DF-AA50-4180-A47F-36F76BE3DC41}" type="presParOf" srcId="{0A68014F-F943-46C4-9D62-AB6E4E4F59C9}" destId="{087602ED-6FCD-4682-961C-5C1834D5DFEC}" srcOrd="0" destOrd="0" presId="urn:microsoft.com/office/officeart/2005/8/layout/bProcess2"/>
    <dgm:cxn modelId="{CFD17931-83D3-460E-A5E2-05594294365E}" type="presParOf" srcId="{0A68014F-F943-46C4-9D62-AB6E4E4F59C9}" destId="{14A96930-AA4D-462C-AE78-624DBA0B7F45}" srcOrd="1" destOrd="0" presId="urn:microsoft.com/office/officeart/2005/8/layout/bProcess2"/>
    <dgm:cxn modelId="{BB326B69-717E-4428-983D-531EABA7EAB6}" type="presParOf" srcId="{AC553291-89F2-47E7-A329-8B9B8C4B8244}" destId="{95F11E99-2544-4C55-8249-6A082F9A9C55}" srcOrd="9" destOrd="0" presId="urn:microsoft.com/office/officeart/2005/8/layout/bProcess2"/>
    <dgm:cxn modelId="{91BB7114-81EC-4B6E-9BE2-314BA7921745}" type="presParOf" srcId="{AC553291-89F2-47E7-A329-8B9B8C4B8244}" destId="{109FF492-04C5-4080-B02F-FDBFCA6EB50D}" srcOrd="10" destOrd="0" presId="urn:microsoft.com/office/officeart/2005/8/layout/bProcess2"/>
    <dgm:cxn modelId="{4EED7D6F-ADEF-47ED-AAB3-C8890AFDD64D}" type="presParOf" srcId="{109FF492-04C5-4080-B02F-FDBFCA6EB50D}" destId="{1F2F3766-469B-435A-8D86-BA2FAD8982F8}" srcOrd="0" destOrd="0" presId="urn:microsoft.com/office/officeart/2005/8/layout/bProcess2"/>
    <dgm:cxn modelId="{A5A2BE5C-62E4-44B1-9BB5-15F0CB3B5102}" type="presParOf" srcId="{109FF492-04C5-4080-B02F-FDBFCA6EB50D}" destId="{9440768B-DC0F-49FC-9B4F-F28228217BAC}" srcOrd="1" destOrd="0" presId="urn:microsoft.com/office/officeart/2005/8/layout/bProcess2"/>
    <dgm:cxn modelId="{79493971-71AB-493A-9C84-F762E7711294}" type="presParOf" srcId="{AC553291-89F2-47E7-A329-8B9B8C4B8244}" destId="{AB9A9A72-F6B9-42A4-8C0B-BFCDE7B328F0}" srcOrd="11" destOrd="0" presId="urn:microsoft.com/office/officeart/2005/8/layout/bProcess2"/>
    <dgm:cxn modelId="{5CA23EF1-B99A-421E-953C-91CEB8CA853C}" type="presParOf" srcId="{AC553291-89F2-47E7-A329-8B9B8C4B8244}" destId="{E4A54032-BEA9-4B10-B8DC-3A8B3844341F}" srcOrd="12" destOrd="0" presId="urn:microsoft.com/office/officeart/2005/8/layout/bProcess2"/>
    <dgm:cxn modelId="{7795DB14-AF81-487C-BCF5-0992A4496DF6}" type="presParOf" srcId="{E4A54032-BEA9-4B10-B8DC-3A8B3844341F}" destId="{0EBAADD7-546F-4ACC-8672-B619ED81E78D}" srcOrd="0" destOrd="0" presId="urn:microsoft.com/office/officeart/2005/8/layout/bProcess2"/>
    <dgm:cxn modelId="{FE469530-77B7-4B71-B6E0-77A217BB7B14}" type="presParOf" srcId="{E4A54032-BEA9-4B10-B8DC-3A8B3844341F}" destId="{FFF2CAE5-D073-4625-80E7-352E4BAC5B5D}" srcOrd="1" destOrd="0" presId="urn:microsoft.com/office/officeart/2005/8/layout/bProcess2"/>
    <dgm:cxn modelId="{BB4CF76C-D86D-41A5-9484-17277EBD40F1}" type="presParOf" srcId="{AC553291-89F2-47E7-A329-8B9B8C4B8244}" destId="{92193AD5-E584-4587-9402-68936D6522C6}" srcOrd="13" destOrd="0" presId="urn:microsoft.com/office/officeart/2005/8/layout/bProcess2"/>
    <dgm:cxn modelId="{22B3480D-99FD-4D40-8E00-BDF3FC4E8424}" type="presParOf" srcId="{AC553291-89F2-47E7-A329-8B9B8C4B8244}" destId="{1B0B4479-E8D5-46C5-8E6B-64EF36C4CB69}" srcOrd="1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1DBFA0-3760-4A02-8EBC-FA32ED4E295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D32EFE-481F-4957-A3FA-D765EB1545EB}">
      <dgm:prSet phldrT="[Text]" custT="1"/>
      <dgm:spPr/>
      <dgm:t>
        <a:bodyPr/>
        <a:lstStyle/>
        <a:p>
          <a:r>
            <a:rPr lang="en-US" sz="2000" dirty="0" smtClean="0"/>
            <a:t>client</a:t>
          </a:r>
          <a:endParaRPr lang="en-US" sz="2000" dirty="0"/>
        </a:p>
      </dgm:t>
    </dgm:pt>
    <dgm:pt modelId="{A82E87B8-AEB5-40F0-9A14-15C9506C5B76}" type="parTrans" cxnId="{3E6F8172-4EEA-4ADE-AF2D-495E0BEA1F03}">
      <dgm:prSet/>
      <dgm:spPr/>
      <dgm:t>
        <a:bodyPr/>
        <a:lstStyle/>
        <a:p>
          <a:endParaRPr lang="en-US"/>
        </a:p>
      </dgm:t>
    </dgm:pt>
    <dgm:pt modelId="{442A8717-4307-47FD-9BD9-5ED2493D584F}" type="sibTrans" cxnId="{3E6F8172-4EEA-4ADE-AF2D-495E0BEA1F03}">
      <dgm:prSet/>
      <dgm:spPr/>
      <dgm:t>
        <a:bodyPr/>
        <a:lstStyle/>
        <a:p>
          <a:endParaRPr lang="en-US"/>
        </a:p>
      </dgm:t>
    </dgm:pt>
    <dgm:pt modelId="{F475F39D-9D21-4967-9834-7A74ABB9595D}">
      <dgm:prSet phldrT="[Text]" custT="1"/>
      <dgm:spPr/>
      <dgm:t>
        <a:bodyPr/>
        <a:lstStyle/>
        <a:p>
          <a:r>
            <a:rPr lang="en-US" sz="1800" dirty="0" smtClean="0"/>
            <a:t>Find peer</a:t>
          </a:r>
          <a:endParaRPr lang="en-US" sz="1800" dirty="0"/>
        </a:p>
      </dgm:t>
    </dgm:pt>
    <dgm:pt modelId="{7A09E19C-B6E6-4E3B-AA81-268FF4E0F989}" type="parTrans" cxnId="{C2FC1EFC-EA71-4DD4-9702-377BED60C622}">
      <dgm:prSet/>
      <dgm:spPr/>
      <dgm:t>
        <a:bodyPr/>
        <a:lstStyle/>
        <a:p>
          <a:endParaRPr lang="en-US"/>
        </a:p>
      </dgm:t>
    </dgm:pt>
    <dgm:pt modelId="{F786E800-DA53-48A5-A207-CECE34634E70}" type="sibTrans" cxnId="{C2FC1EFC-EA71-4DD4-9702-377BED60C622}">
      <dgm:prSet/>
      <dgm:spPr/>
      <dgm:t>
        <a:bodyPr/>
        <a:lstStyle/>
        <a:p>
          <a:endParaRPr lang="en-US"/>
        </a:p>
      </dgm:t>
    </dgm:pt>
    <dgm:pt modelId="{12B907F0-91CA-4BD3-88BF-EDA5D4F12479}">
      <dgm:prSet phldrT="[Text]" custT="1"/>
      <dgm:spPr/>
      <dgm:t>
        <a:bodyPr/>
        <a:lstStyle/>
        <a:p>
          <a:r>
            <a:rPr lang="en-US" sz="1800" dirty="0" smtClean="0"/>
            <a:t>connect</a:t>
          </a:r>
          <a:endParaRPr lang="en-US" sz="1800" dirty="0"/>
        </a:p>
      </dgm:t>
    </dgm:pt>
    <dgm:pt modelId="{415011AA-2D6E-475B-BDA0-8E6017B63A86}" type="parTrans" cxnId="{F68CCAA3-DE43-4C4E-B263-A4EBC0737DDA}">
      <dgm:prSet/>
      <dgm:spPr/>
      <dgm:t>
        <a:bodyPr/>
        <a:lstStyle/>
        <a:p>
          <a:endParaRPr lang="en-US"/>
        </a:p>
      </dgm:t>
    </dgm:pt>
    <dgm:pt modelId="{C9635E28-880C-4536-B282-5FE911F8C88C}" type="sibTrans" cxnId="{F68CCAA3-DE43-4C4E-B263-A4EBC0737DDA}">
      <dgm:prSet/>
      <dgm:spPr/>
      <dgm:t>
        <a:bodyPr/>
        <a:lstStyle/>
        <a:p>
          <a:endParaRPr lang="en-US"/>
        </a:p>
      </dgm:t>
    </dgm:pt>
    <dgm:pt modelId="{FDFAFA71-0A24-4446-AE9A-D783E80CBBF3}">
      <dgm:prSet phldrT="[Text]" custT="1"/>
      <dgm:spPr/>
      <dgm:t>
        <a:bodyPr/>
        <a:lstStyle/>
        <a:p>
          <a:r>
            <a:rPr lang="en-US" sz="2000" dirty="0" smtClean="0"/>
            <a:t>server</a:t>
          </a:r>
          <a:endParaRPr lang="en-US" sz="2000" dirty="0"/>
        </a:p>
      </dgm:t>
    </dgm:pt>
    <dgm:pt modelId="{C8B162A4-896B-4604-BBE0-E35E99CFA908}" type="parTrans" cxnId="{43634E39-9EB5-48EA-89B8-6522105B170F}">
      <dgm:prSet/>
      <dgm:spPr/>
      <dgm:t>
        <a:bodyPr/>
        <a:lstStyle/>
        <a:p>
          <a:endParaRPr lang="en-US"/>
        </a:p>
      </dgm:t>
    </dgm:pt>
    <dgm:pt modelId="{0D7E5A12-00A7-4A30-B669-72DB67533F76}" type="sibTrans" cxnId="{43634E39-9EB5-48EA-89B8-6522105B170F}">
      <dgm:prSet/>
      <dgm:spPr/>
      <dgm:t>
        <a:bodyPr/>
        <a:lstStyle/>
        <a:p>
          <a:endParaRPr lang="en-US"/>
        </a:p>
      </dgm:t>
    </dgm:pt>
    <dgm:pt modelId="{ADD6E887-4C7A-4067-86F7-EC8B7742C8FE}">
      <dgm:prSet phldrT="[Text]" custT="1"/>
      <dgm:spPr/>
      <dgm:t>
        <a:bodyPr/>
        <a:lstStyle/>
        <a:p>
          <a:r>
            <a:rPr lang="en-US" sz="1800" dirty="0" smtClean="0"/>
            <a:t>File list</a:t>
          </a:r>
          <a:endParaRPr lang="en-US" sz="1800" dirty="0"/>
        </a:p>
      </dgm:t>
    </dgm:pt>
    <dgm:pt modelId="{0503F4AE-ED08-4064-8649-C34AAD701DD6}" type="parTrans" cxnId="{E091301C-A639-470E-B2C7-140500178C88}">
      <dgm:prSet/>
      <dgm:spPr/>
      <dgm:t>
        <a:bodyPr/>
        <a:lstStyle/>
        <a:p>
          <a:endParaRPr lang="en-US"/>
        </a:p>
      </dgm:t>
    </dgm:pt>
    <dgm:pt modelId="{FB33AF5E-8813-440A-BD37-A67CBDFF329B}" type="sibTrans" cxnId="{E091301C-A639-470E-B2C7-140500178C88}">
      <dgm:prSet/>
      <dgm:spPr/>
      <dgm:t>
        <a:bodyPr/>
        <a:lstStyle/>
        <a:p>
          <a:endParaRPr lang="en-US"/>
        </a:p>
      </dgm:t>
    </dgm:pt>
    <dgm:pt modelId="{A74A46DE-1F74-49AC-A4A8-65317C58DAD2}">
      <dgm:prSet phldrT="[Text]" custT="1"/>
      <dgm:spPr/>
      <dgm:t>
        <a:bodyPr/>
        <a:lstStyle/>
        <a:p>
          <a:r>
            <a:rPr lang="en-US" sz="1800" dirty="0" smtClean="0"/>
            <a:t>OK</a:t>
          </a:r>
          <a:endParaRPr lang="en-US" sz="1800" dirty="0"/>
        </a:p>
      </dgm:t>
    </dgm:pt>
    <dgm:pt modelId="{BF544214-8C5D-4456-9049-BF0B40B13DF5}" type="parTrans" cxnId="{756EBB36-0F34-43AA-BB62-AE142DF23D66}">
      <dgm:prSet/>
      <dgm:spPr/>
      <dgm:t>
        <a:bodyPr/>
        <a:lstStyle/>
        <a:p>
          <a:endParaRPr lang="en-US"/>
        </a:p>
      </dgm:t>
    </dgm:pt>
    <dgm:pt modelId="{86922E78-6878-479A-BC2F-EB5BE4C9B62C}" type="sibTrans" cxnId="{756EBB36-0F34-43AA-BB62-AE142DF23D66}">
      <dgm:prSet/>
      <dgm:spPr/>
      <dgm:t>
        <a:bodyPr/>
        <a:lstStyle/>
        <a:p>
          <a:endParaRPr lang="en-US"/>
        </a:p>
      </dgm:t>
    </dgm:pt>
    <dgm:pt modelId="{A9637AD1-DFAF-4CDA-BF65-12F067387880}" type="pres">
      <dgm:prSet presAssocID="{471DBFA0-3760-4A02-8EBC-FA32ED4E295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11B5E6-0DF5-4A76-AE8A-F51B1B3C1265}" type="pres">
      <dgm:prSet presAssocID="{A5D32EFE-481F-4957-A3FA-D765EB1545EB}" presName="root" presStyleCnt="0"/>
      <dgm:spPr/>
    </dgm:pt>
    <dgm:pt modelId="{91311EED-E2B7-4D7C-BB38-7B74ECD89D23}" type="pres">
      <dgm:prSet presAssocID="{A5D32EFE-481F-4957-A3FA-D765EB1545EB}" presName="rootComposite" presStyleCnt="0"/>
      <dgm:spPr/>
    </dgm:pt>
    <dgm:pt modelId="{52DE97C6-1FB0-4104-B092-CB9E56269382}" type="pres">
      <dgm:prSet presAssocID="{A5D32EFE-481F-4957-A3FA-D765EB1545EB}" presName="rootText" presStyleLbl="node1" presStyleIdx="0" presStyleCnt="2" custScaleX="34245" custScaleY="31608"/>
      <dgm:spPr/>
    </dgm:pt>
    <dgm:pt modelId="{A02D39CE-13B1-4F99-A25C-10FE4A138C86}" type="pres">
      <dgm:prSet presAssocID="{A5D32EFE-481F-4957-A3FA-D765EB1545EB}" presName="rootConnector" presStyleLbl="node1" presStyleIdx="0" presStyleCnt="2"/>
      <dgm:spPr/>
    </dgm:pt>
    <dgm:pt modelId="{3355CA97-DBE5-47BF-8AAB-F1718C078AE0}" type="pres">
      <dgm:prSet presAssocID="{A5D32EFE-481F-4957-A3FA-D765EB1545EB}" presName="childShape" presStyleCnt="0"/>
      <dgm:spPr/>
    </dgm:pt>
    <dgm:pt modelId="{8B03028C-3822-4D8B-92BB-F61AE268D993}" type="pres">
      <dgm:prSet presAssocID="{7A09E19C-B6E6-4E3B-AA81-268FF4E0F989}" presName="Name13" presStyleLbl="parChTrans1D2" presStyleIdx="0" presStyleCnt="4"/>
      <dgm:spPr/>
    </dgm:pt>
    <dgm:pt modelId="{A2CC2AB2-E361-4406-91DE-B6A1B5900217}" type="pres">
      <dgm:prSet presAssocID="{F475F39D-9D21-4967-9834-7A74ABB9595D}" presName="childText" presStyleLbl="bgAcc1" presStyleIdx="0" presStyleCnt="4" custScaleX="30596" custScaleY="16183" custLinFactNeighborX="2839" custLinFactNeighborY="-16599">
        <dgm:presLayoutVars>
          <dgm:bulletEnabled val="1"/>
        </dgm:presLayoutVars>
      </dgm:prSet>
      <dgm:spPr/>
    </dgm:pt>
    <dgm:pt modelId="{B9CE8AAF-AED9-47C0-BD0C-16CEAF60C856}" type="pres">
      <dgm:prSet presAssocID="{415011AA-2D6E-475B-BDA0-8E6017B63A86}" presName="Name13" presStyleLbl="parChTrans1D2" presStyleIdx="1" presStyleCnt="4"/>
      <dgm:spPr/>
    </dgm:pt>
    <dgm:pt modelId="{E4A78493-4BD4-47EF-A459-8CF921585BC1}" type="pres">
      <dgm:prSet presAssocID="{12B907F0-91CA-4BD3-88BF-EDA5D4F12479}" presName="childText" presStyleLbl="bgAcc1" presStyleIdx="1" presStyleCnt="4" custScaleX="28912" custScaleY="14478" custLinFactNeighborX="2839" custLinFactNeighborY="-21501">
        <dgm:presLayoutVars>
          <dgm:bulletEnabled val="1"/>
        </dgm:presLayoutVars>
      </dgm:prSet>
      <dgm:spPr/>
    </dgm:pt>
    <dgm:pt modelId="{C4F59269-749B-4849-A2E2-C478CDB27325}" type="pres">
      <dgm:prSet presAssocID="{FDFAFA71-0A24-4446-AE9A-D783E80CBBF3}" presName="root" presStyleCnt="0"/>
      <dgm:spPr/>
    </dgm:pt>
    <dgm:pt modelId="{4E459D80-8514-4EDB-BCB3-4D3CFEA8C9A1}" type="pres">
      <dgm:prSet presAssocID="{FDFAFA71-0A24-4446-AE9A-D783E80CBBF3}" presName="rootComposite" presStyleCnt="0"/>
      <dgm:spPr/>
    </dgm:pt>
    <dgm:pt modelId="{ADBE9028-29A7-4A0A-9208-7B0FAF6C75C5}" type="pres">
      <dgm:prSet presAssocID="{FDFAFA71-0A24-4446-AE9A-D783E80CBBF3}" presName="rootText" presStyleLbl="node1" presStyleIdx="1" presStyleCnt="2" custScaleX="33414" custScaleY="31250" custLinFactNeighborX="-18633" custLinFactNeighborY="2219"/>
      <dgm:spPr/>
    </dgm:pt>
    <dgm:pt modelId="{4580DD75-F8FB-429D-8D05-DFBEECDB407C}" type="pres">
      <dgm:prSet presAssocID="{FDFAFA71-0A24-4446-AE9A-D783E80CBBF3}" presName="rootConnector" presStyleLbl="node1" presStyleIdx="1" presStyleCnt="2"/>
      <dgm:spPr/>
    </dgm:pt>
    <dgm:pt modelId="{E629AC5E-4408-4E18-B3D8-ACFB0A39EB25}" type="pres">
      <dgm:prSet presAssocID="{FDFAFA71-0A24-4446-AE9A-D783E80CBBF3}" presName="childShape" presStyleCnt="0"/>
      <dgm:spPr/>
    </dgm:pt>
    <dgm:pt modelId="{BA3B713D-16F5-4C43-A9F5-8CDF8AC671CA}" type="pres">
      <dgm:prSet presAssocID="{0503F4AE-ED08-4064-8649-C34AAD701DD6}" presName="Name13" presStyleLbl="parChTrans1D2" presStyleIdx="2" presStyleCnt="4"/>
      <dgm:spPr/>
    </dgm:pt>
    <dgm:pt modelId="{E35E4D19-8327-479A-87CE-6D72F753BEF1}" type="pres">
      <dgm:prSet presAssocID="{ADD6E887-4C7A-4067-86F7-EC8B7742C8FE}" presName="childText" presStyleLbl="bgAcc1" presStyleIdx="2" presStyleCnt="4" custScaleX="24367" custScaleY="15557" custLinFactNeighborX="-19047" custLinFactNeighborY="4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331A33-F581-4D27-87A5-53FD1EB854C9}" type="pres">
      <dgm:prSet presAssocID="{BF544214-8C5D-4456-9049-BF0B40B13DF5}" presName="Name13" presStyleLbl="parChTrans1D2" presStyleIdx="3" presStyleCnt="4"/>
      <dgm:spPr/>
    </dgm:pt>
    <dgm:pt modelId="{51F3DB21-15AC-4DFF-B0BA-1A09100F3452}" type="pres">
      <dgm:prSet presAssocID="{A74A46DE-1F74-49AC-A4A8-65317C58DAD2}" presName="childText" presStyleLbl="bgAcc1" presStyleIdx="3" presStyleCnt="4" custScaleX="15005" custScaleY="11205" custLinFactNeighborX="-19047" custLinFactNeighborY="6187">
        <dgm:presLayoutVars>
          <dgm:bulletEnabled val="1"/>
        </dgm:presLayoutVars>
      </dgm:prSet>
      <dgm:spPr/>
    </dgm:pt>
  </dgm:ptLst>
  <dgm:cxnLst>
    <dgm:cxn modelId="{43634E39-9EB5-48EA-89B8-6522105B170F}" srcId="{471DBFA0-3760-4A02-8EBC-FA32ED4E2953}" destId="{FDFAFA71-0A24-4446-AE9A-D783E80CBBF3}" srcOrd="1" destOrd="0" parTransId="{C8B162A4-896B-4604-BBE0-E35E99CFA908}" sibTransId="{0D7E5A12-00A7-4A30-B669-72DB67533F76}"/>
    <dgm:cxn modelId="{5BA79072-26F5-4541-A4E8-FCB384E3B387}" type="presOf" srcId="{12B907F0-91CA-4BD3-88BF-EDA5D4F12479}" destId="{E4A78493-4BD4-47EF-A459-8CF921585BC1}" srcOrd="0" destOrd="0" presId="urn:microsoft.com/office/officeart/2005/8/layout/hierarchy3"/>
    <dgm:cxn modelId="{9E1E4E69-DE7A-40E7-B23D-86AFCD6DB46D}" type="presOf" srcId="{FDFAFA71-0A24-4446-AE9A-D783E80CBBF3}" destId="{ADBE9028-29A7-4A0A-9208-7B0FAF6C75C5}" srcOrd="0" destOrd="0" presId="urn:microsoft.com/office/officeart/2005/8/layout/hierarchy3"/>
    <dgm:cxn modelId="{CD0C3687-8BB3-4009-8B9C-4AE3BC06507C}" type="presOf" srcId="{0503F4AE-ED08-4064-8649-C34AAD701DD6}" destId="{BA3B713D-16F5-4C43-A9F5-8CDF8AC671CA}" srcOrd="0" destOrd="0" presId="urn:microsoft.com/office/officeart/2005/8/layout/hierarchy3"/>
    <dgm:cxn modelId="{45E1920E-DAB7-4498-A3DC-E52A08364C46}" type="presOf" srcId="{A5D32EFE-481F-4957-A3FA-D765EB1545EB}" destId="{A02D39CE-13B1-4F99-A25C-10FE4A138C86}" srcOrd="1" destOrd="0" presId="urn:microsoft.com/office/officeart/2005/8/layout/hierarchy3"/>
    <dgm:cxn modelId="{7B752354-9371-47B9-9EF7-8400A5487F55}" type="presOf" srcId="{FDFAFA71-0A24-4446-AE9A-D783E80CBBF3}" destId="{4580DD75-F8FB-429D-8D05-DFBEECDB407C}" srcOrd="1" destOrd="0" presId="urn:microsoft.com/office/officeart/2005/8/layout/hierarchy3"/>
    <dgm:cxn modelId="{FEDCE19C-F875-47BC-A3C6-C6C8FD0973A1}" type="presOf" srcId="{A74A46DE-1F74-49AC-A4A8-65317C58DAD2}" destId="{51F3DB21-15AC-4DFF-B0BA-1A09100F3452}" srcOrd="0" destOrd="0" presId="urn:microsoft.com/office/officeart/2005/8/layout/hierarchy3"/>
    <dgm:cxn modelId="{5DCC359E-5118-4FDC-B361-936283F7A5F6}" type="presOf" srcId="{471DBFA0-3760-4A02-8EBC-FA32ED4E2953}" destId="{A9637AD1-DFAF-4CDA-BF65-12F067387880}" srcOrd="0" destOrd="0" presId="urn:microsoft.com/office/officeart/2005/8/layout/hierarchy3"/>
    <dgm:cxn modelId="{C2FC1EFC-EA71-4DD4-9702-377BED60C622}" srcId="{A5D32EFE-481F-4957-A3FA-D765EB1545EB}" destId="{F475F39D-9D21-4967-9834-7A74ABB9595D}" srcOrd="0" destOrd="0" parTransId="{7A09E19C-B6E6-4E3B-AA81-268FF4E0F989}" sibTransId="{F786E800-DA53-48A5-A207-CECE34634E70}"/>
    <dgm:cxn modelId="{756EBB36-0F34-43AA-BB62-AE142DF23D66}" srcId="{FDFAFA71-0A24-4446-AE9A-D783E80CBBF3}" destId="{A74A46DE-1F74-49AC-A4A8-65317C58DAD2}" srcOrd="1" destOrd="0" parTransId="{BF544214-8C5D-4456-9049-BF0B40B13DF5}" sibTransId="{86922E78-6878-479A-BC2F-EB5BE4C9B62C}"/>
    <dgm:cxn modelId="{FCDD28DA-3DF7-440E-B31A-A5324C765312}" type="presOf" srcId="{7A09E19C-B6E6-4E3B-AA81-268FF4E0F989}" destId="{8B03028C-3822-4D8B-92BB-F61AE268D993}" srcOrd="0" destOrd="0" presId="urn:microsoft.com/office/officeart/2005/8/layout/hierarchy3"/>
    <dgm:cxn modelId="{3E6F8172-4EEA-4ADE-AF2D-495E0BEA1F03}" srcId="{471DBFA0-3760-4A02-8EBC-FA32ED4E2953}" destId="{A5D32EFE-481F-4957-A3FA-D765EB1545EB}" srcOrd="0" destOrd="0" parTransId="{A82E87B8-AEB5-40F0-9A14-15C9506C5B76}" sibTransId="{442A8717-4307-47FD-9BD9-5ED2493D584F}"/>
    <dgm:cxn modelId="{AAACE4A4-79BA-4784-AF7C-A65BB46C7F22}" type="presOf" srcId="{BF544214-8C5D-4456-9049-BF0B40B13DF5}" destId="{4C331A33-F581-4D27-87A5-53FD1EB854C9}" srcOrd="0" destOrd="0" presId="urn:microsoft.com/office/officeart/2005/8/layout/hierarchy3"/>
    <dgm:cxn modelId="{F68CCAA3-DE43-4C4E-B263-A4EBC0737DDA}" srcId="{A5D32EFE-481F-4957-A3FA-D765EB1545EB}" destId="{12B907F0-91CA-4BD3-88BF-EDA5D4F12479}" srcOrd="1" destOrd="0" parTransId="{415011AA-2D6E-475B-BDA0-8E6017B63A86}" sibTransId="{C9635E28-880C-4536-B282-5FE911F8C88C}"/>
    <dgm:cxn modelId="{E091301C-A639-470E-B2C7-140500178C88}" srcId="{FDFAFA71-0A24-4446-AE9A-D783E80CBBF3}" destId="{ADD6E887-4C7A-4067-86F7-EC8B7742C8FE}" srcOrd="0" destOrd="0" parTransId="{0503F4AE-ED08-4064-8649-C34AAD701DD6}" sibTransId="{FB33AF5E-8813-440A-BD37-A67CBDFF329B}"/>
    <dgm:cxn modelId="{9E942446-B2E7-403F-BBE1-851966841D97}" type="presOf" srcId="{F475F39D-9D21-4967-9834-7A74ABB9595D}" destId="{A2CC2AB2-E361-4406-91DE-B6A1B5900217}" srcOrd="0" destOrd="0" presId="urn:microsoft.com/office/officeart/2005/8/layout/hierarchy3"/>
    <dgm:cxn modelId="{F5009F51-208F-4008-A2C1-768662EC4599}" type="presOf" srcId="{A5D32EFE-481F-4957-A3FA-D765EB1545EB}" destId="{52DE97C6-1FB0-4104-B092-CB9E56269382}" srcOrd="0" destOrd="0" presId="urn:microsoft.com/office/officeart/2005/8/layout/hierarchy3"/>
    <dgm:cxn modelId="{0D0A203E-46D5-4146-945C-78AD5065C8FF}" type="presOf" srcId="{415011AA-2D6E-475B-BDA0-8E6017B63A86}" destId="{B9CE8AAF-AED9-47C0-BD0C-16CEAF60C856}" srcOrd="0" destOrd="0" presId="urn:microsoft.com/office/officeart/2005/8/layout/hierarchy3"/>
    <dgm:cxn modelId="{C4B2CBC2-0587-4DF7-802E-62044D6F95F3}" type="presOf" srcId="{ADD6E887-4C7A-4067-86F7-EC8B7742C8FE}" destId="{E35E4D19-8327-479A-87CE-6D72F753BEF1}" srcOrd="0" destOrd="0" presId="urn:microsoft.com/office/officeart/2005/8/layout/hierarchy3"/>
    <dgm:cxn modelId="{2D95CF25-69EC-4CAD-AB5B-38BF7EF4DA46}" type="presParOf" srcId="{A9637AD1-DFAF-4CDA-BF65-12F067387880}" destId="{9611B5E6-0DF5-4A76-AE8A-F51B1B3C1265}" srcOrd="0" destOrd="0" presId="urn:microsoft.com/office/officeart/2005/8/layout/hierarchy3"/>
    <dgm:cxn modelId="{175C4638-D62F-431F-BC72-37B0190A19DE}" type="presParOf" srcId="{9611B5E6-0DF5-4A76-AE8A-F51B1B3C1265}" destId="{91311EED-E2B7-4D7C-BB38-7B74ECD89D23}" srcOrd="0" destOrd="0" presId="urn:microsoft.com/office/officeart/2005/8/layout/hierarchy3"/>
    <dgm:cxn modelId="{D575432C-AC99-4F3F-B4C7-DA551A9CDD86}" type="presParOf" srcId="{91311EED-E2B7-4D7C-BB38-7B74ECD89D23}" destId="{52DE97C6-1FB0-4104-B092-CB9E56269382}" srcOrd="0" destOrd="0" presId="urn:microsoft.com/office/officeart/2005/8/layout/hierarchy3"/>
    <dgm:cxn modelId="{3EFF4186-F7B7-4C04-9FC0-EDC88A1B211B}" type="presParOf" srcId="{91311EED-E2B7-4D7C-BB38-7B74ECD89D23}" destId="{A02D39CE-13B1-4F99-A25C-10FE4A138C86}" srcOrd="1" destOrd="0" presId="urn:microsoft.com/office/officeart/2005/8/layout/hierarchy3"/>
    <dgm:cxn modelId="{3CFB816A-7513-4A7A-9E0E-E2BE2C4A6850}" type="presParOf" srcId="{9611B5E6-0DF5-4A76-AE8A-F51B1B3C1265}" destId="{3355CA97-DBE5-47BF-8AAB-F1718C078AE0}" srcOrd="1" destOrd="0" presId="urn:microsoft.com/office/officeart/2005/8/layout/hierarchy3"/>
    <dgm:cxn modelId="{2DCCFF84-51AB-4174-A1E6-3279C4EC7DB7}" type="presParOf" srcId="{3355CA97-DBE5-47BF-8AAB-F1718C078AE0}" destId="{8B03028C-3822-4D8B-92BB-F61AE268D993}" srcOrd="0" destOrd="0" presId="urn:microsoft.com/office/officeart/2005/8/layout/hierarchy3"/>
    <dgm:cxn modelId="{4C211E2A-7EF4-4E5C-A0A9-4A83B0B599E2}" type="presParOf" srcId="{3355CA97-DBE5-47BF-8AAB-F1718C078AE0}" destId="{A2CC2AB2-E361-4406-91DE-B6A1B5900217}" srcOrd="1" destOrd="0" presId="urn:microsoft.com/office/officeart/2005/8/layout/hierarchy3"/>
    <dgm:cxn modelId="{72539B27-C38C-4608-BE59-108FF7FDF0C9}" type="presParOf" srcId="{3355CA97-DBE5-47BF-8AAB-F1718C078AE0}" destId="{B9CE8AAF-AED9-47C0-BD0C-16CEAF60C856}" srcOrd="2" destOrd="0" presId="urn:microsoft.com/office/officeart/2005/8/layout/hierarchy3"/>
    <dgm:cxn modelId="{179F98E9-C9AE-4885-9313-2A59CAE13822}" type="presParOf" srcId="{3355CA97-DBE5-47BF-8AAB-F1718C078AE0}" destId="{E4A78493-4BD4-47EF-A459-8CF921585BC1}" srcOrd="3" destOrd="0" presId="urn:microsoft.com/office/officeart/2005/8/layout/hierarchy3"/>
    <dgm:cxn modelId="{A387CD88-6215-4B4B-AE18-F91CB7B1F546}" type="presParOf" srcId="{A9637AD1-DFAF-4CDA-BF65-12F067387880}" destId="{C4F59269-749B-4849-A2E2-C478CDB27325}" srcOrd="1" destOrd="0" presId="urn:microsoft.com/office/officeart/2005/8/layout/hierarchy3"/>
    <dgm:cxn modelId="{0C58608D-887F-4680-837C-96A5D64D23FC}" type="presParOf" srcId="{C4F59269-749B-4849-A2E2-C478CDB27325}" destId="{4E459D80-8514-4EDB-BCB3-4D3CFEA8C9A1}" srcOrd="0" destOrd="0" presId="urn:microsoft.com/office/officeart/2005/8/layout/hierarchy3"/>
    <dgm:cxn modelId="{E495A130-C284-40CD-8941-C5DD60D9945D}" type="presParOf" srcId="{4E459D80-8514-4EDB-BCB3-4D3CFEA8C9A1}" destId="{ADBE9028-29A7-4A0A-9208-7B0FAF6C75C5}" srcOrd="0" destOrd="0" presId="urn:microsoft.com/office/officeart/2005/8/layout/hierarchy3"/>
    <dgm:cxn modelId="{80E4A0D0-C158-4B00-A2FD-EB04344C4FEF}" type="presParOf" srcId="{4E459D80-8514-4EDB-BCB3-4D3CFEA8C9A1}" destId="{4580DD75-F8FB-429D-8D05-DFBEECDB407C}" srcOrd="1" destOrd="0" presId="urn:microsoft.com/office/officeart/2005/8/layout/hierarchy3"/>
    <dgm:cxn modelId="{5AF24275-A056-4DCE-9FCB-14281212F69C}" type="presParOf" srcId="{C4F59269-749B-4849-A2E2-C478CDB27325}" destId="{E629AC5E-4408-4E18-B3D8-ACFB0A39EB25}" srcOrd="1" destOrd="0" presId="urn:microsoft.com/office/officeart/2005/8/layout/hierarchy3"/>
    <dgm:cxn modelId="{6F9B4FC5-3D3D-480D-AAF1-460F722CCDCB}" type="presParOf" srcId="{E629AC5E-4408-4E18-B3D8-ACFB0A39EB25}" destId="{BA3B713D-16F5-4C43-A9F5-8CDF8AC671CA}" srcOrd="0" destOrd="0" presId="urn:microsoft.com/office/officeart/2005/8/layout/hierarchy3"/>
    <dgm:cxn modelId="{1C3CE547-C1A5-467E-A14A-DE06FEE28644}" type="presParOf" srcId="{E629AC5E-4408-4E18-B3D8-ACFB0A39EB25}" destId="{E35E4D19-8327-479A-87CE-6D72F753BEF1}" srcOrd="1" destOrd="0" presId="urn:microsoft.com/office/officeart/2005/8/layout/hierarchy3"/>
    <dgm:cxn modelId="{CFC7170E-0412-49BD-9884-046179D8DE53}" type="presParOf" srcId="{E629AC5E-4408-4E18-B3D8-ACFB0A39EB25}" destId="{4C331A33-F581-4D27-87A5-53FD1EB854C9}" srcOrd="2" destOrd="0" presId="urn:microsoft.com/office/officeart/2005/8/layout/hierarchy3"/>
    <dgm:cxn modelId="{7E6176B0-B3BC-4D0B-B54F-D1BC769E451B}" type="presParOf" srcId="{E629AC5E-4408-4E18-B3D8-ACFB0A39EB25}" destId="{51F3DB21-15AC-4DFF-B0BA-1A09100F345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915F7-1479-4F91-A43A-AD53A077566D}">
      <dsp:nvSpPr>
        <dsp:cNvPr id="0" name=""/>
        <dsp:cNvSpPr/>
      </dsp:nvSpPr>
      <dsp:spPr>
        <a:xfrm>
          <a:off x="0" y="225424"/>
          <a:ext cx="6553200" cy="4095750"/>
        </a:xfrm>
        <a:prstGeom prst="swooshArrow">
          <a:avLst>
            <a:gd name="adj1" fmla="val 25000"/>
            <a:gd name="adj2" fmla="val 25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97B42CF-9032-41A4-8AD5-F69B24C0CFA0}">
      <dsp:nvSpPr>
        <dsp:cNvPr id="0" name=""/>
        <dsp:cNvSpPr/>
      </dsp:nvSpPr>
      <dsp:spPr>
        <a:xfrm>
          <a:off x="645490" y="3271024"/>
          <a:ext cx="150723" cy="150723"/>
        </a:xfrm>
        <a:prstGeom prst="ellipse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AD88DB9-9F63-4303-BADA-68FA6AE67750}">
      <dsp:nvSpPr>
        <dsp:cNvPr id="0" name=""/>
        <dsp:cNvSpPr/>
      </dsp:nvSpPr>
      <dsp:spPr>
        <a:xfrm>
          <a:off x="771598" y="3346386"/>
          <a:ext cx="1019104" cy="974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865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i="1" kern="1200" dirty="0" smtClean="0">
              <a:latin typeface="Times New Roman" pitchFamily="18" charset="0"/>
              <a:cs typeface="Times New Roman" pitchFamily="18" charset="0"/>
            </a:rPr>
            <a:t>Mobile network</a:t>
          </a:r>
          <a:endParaRPr lang="en-US" sz="22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71598" y="3346386"/>
        <a:ext cx="1019104" cy="974788"/>
      </dsp:txXfrm>
    </dsp:sp>
    <dsp:sp modelId="{13C049BF-B9FB-4E0E-8CEB-D7F8ADE9C012}">
      <dsp:nvSpPr>
        <dsp:cNvPr id="0" name=""/>
        <dsp:cNvSpPr/>
      </dsp:nvSpPr>
      <dsp:spPr>
        <a:xfrm>
          <a:off x="1710385" y="2318353"/>
          <a:ext cx="262128" cy="262128"/>
        </a:xfrm>
        <a:prstGeom prst="ellipse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35070"/>
                <a:alphaOff val="0"/>
                <a:tint val="50000"/>
                <a:satMod val="300000"/>
              </a:schemeClr>
            </a:gs>
            <a:gs pos="35000">
              <a:schemeClr val="accent4">
                <a:shade val="50000"/>
                <a:hueOff val="0"/>
                <a:satOff val="0"/>
                <a:lumOff val="35070"/>
                <a:alphaOff val="0"/>
                <a:tint val="37000"/>
                <a:satMod val="300000"/>
              </a:schemeClr>
            </a:gs>
            <a:gs pos="100000">
              <a:schemeClr val="accent4">
                <a:shade val="50000"/>
                <a:hueOff val="0"/>
                <a:satOff val="0"/>
                <a:lumOff val="3507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6A95C0-7AA9-42CE-A86B-55365FF0FE22}">
      <dsp:nvSpPr>
        <dsp:cNvPr id="0" name=""/>
        <dsp:cNvSpPr/>
      </dsp:nvSpPr>
      <dsp:spPr>
        <a:xfrm>
          <a:off x="1841449" y="2449417"/>
          <a:ext cx="1376172" cy="1871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896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i="1" kern="1200" dirty="0" smtClean="0">
              <a:latin typeface="Times New Roman" pitchFamily="18" charset="0"/>
              <a:cs typeface="Times New Roman" pitchFamily="18" charset="0"/>
            </a:rPr>
            <a:t>Wi-Fi</a:t>
          </a:r>
          <a:endParaRPr lang="en-US" sz="22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41449" y="2449417"/>
        <a:ext cx="1376172" cy="1871757"/>
      </dsp:txXfrm>
    </dsp:sp>
    <dsp:sp modelId="{EAAA07C9-295E-44D7-9FFC-801DA4AA40A5}">
      <dsp:nvSpPr>
        <dsp:cNvPr id="0" name=""/>
        <dsp:cNvSpPr/>
      </dsp:nvSpPr>
      <dsp:spPr>
        <a:xfrm>
          <a:off x="3070174" y="1616341"/>
          <a:ext cx="347319" cy="347319"/>
        </a:xfrm>
        <a:prstGeom prst="ellipse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70141"/>
                <a:alphaOff val="0"/>
                <a:tint val="50000"/>
                <a:satMod val="300000"/>
              </a:schemeClr>
            </a:gs>
            <a:gs pos="35000">
              <a:schemeClr val="accent4">
                <a:shade val="50000"/>
                <a:hueOff val="0"/>
                <a:satOff val="0"/>
                <a:lumOff val="70141"/>
                <a:alphaOff val="0"/>
                <a:tint val="37000"/>
                <a:satMod val="300000"/>
              </a:schemeClr>
            </a:gs>
            <a:gs pos="100000">
              <a:schemeClr val="accent4">
                <a:shade val="50000"/>
                <a:hueOff val="0"/>
                <a:satOff val="0"/>
                <a:lumOff val="7014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AFA8907-0709-4486-854A-4B334769B478}">
      <dsp:nvSpPr>
        <dsp:cNvPr id="0" name=""/>
        <dsp:cNvSpPr/>
      </dsp:nvSpPr>
      <dsp:spPr>
        <a:xfrm>
          <a:off x="3243834" y="1790001"/>
          <a:ext cx="1376172" cy="2531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037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i="1" kern="1200" dirty="0" smtClean="0">
              <a:latin typeface="Times New Roman" pitchFamily="18" charset="0"/>
              <a:cs typeface="Times New Roman" pitchFamily="18" charset="0"/>
            </a:rPr>
            <a:t>Wi-Fi Direct</a:t>
          </a:r>
          <a:endParaRPr lang="en-US" sz="22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43834" y="1790001"/>
        <a:ext cx="1376172" cy="2531173"/>
      </dsp:txXfrm>
    </dsp:sp>
    <dsp:sp modelId="{CC37827A-CEF9-4373-8DF2-A261CE633830}">
      <dsp:nvSpPr>
        <dsp:cNvPr id="0" name=""/>
        <dsp:cNvSpPr/>
      </dsp:nvSpPr>
      <dsp:spPr>
        <a:xfrm>
          <a:off x="4551197" y="1151883"/>
          <a:ext cx="465277" cy="465277"/>
        </a:xfrm>
        <a:prstGeom prst="ellipse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35070"/>
                <a:alphaOff val="0"/>
                <a:tint val="50000"/>
                <a:satMod val="300000"/>
              </a:schemeClr>
            </a:gs>
            <a:gs pos="35000">
              <a:schemeClr val="accent4">
                <a:shade val="50000"/>
                <a:hueOff val="0"/>
                <a:satOff val="0"/>
                <a:lumOff val="35070"/>
                <a:alphaOff val="0"/>
                <a:tint val="37000"/>
                <a:satMod val="300000"/>
              </a:schemeClr>
            </a:gs>
            <a:gs pos="100000">
              <a:schemeClr val="accent4">
                <a:shade val="50000"/>
                <a:hueOff val="0"/>
                <a:satOff val="0"/>
                <a:lumOff val="3507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9FA30A-E0B9-4C24-BDCE-63F70724067E}">
      <dsp:nvSpPr>
        <dsp:cNvPr id="0" name=""/>
        <dsp:cNvSpPr/>
      </dsp:nvSpPr>
      <dsp:spPr>
        <a:xfrm>
          <a:off x="4783836" y="1384522"/>
          <a:ext cx="1376172" cy="2936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541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i="1" kern="1200" dirty="0" smtClean="0">
              <a:latin typeface="Times New Roman" pitchFamily="18" charset="0"/>
              <a:cs typeface="Times New Roman" pitchFamily="18" charset="0"/>
            </a:rPr>
            <a:t>Wi-Fi display</a:t>
          </a:r>
          <a:endParaRPr lang="en-US" sz="22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83836" y="1384522"/>
        <a:ext cx="1376172" cy="29366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B4005-1DD6-444C-9227-06C46E948247}">
      <dsp:nvSpPr>
        <dsp:cNvPr id="0" name=""/>
        <dsp:cNvSpPr/>
      </dsp:nvSpPr>
      <dsp:spPr>
        <a:xfrm>
          <a:off x="2934143" y="3063388"/>
          <a:ext cx="81248" cy="812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0FFACB-42FA-4D8D-8698-0BA249AAA616}">
      <dsp:nvSpPr>
        <dsp:cNvPr id="0" name=""/>
        <dsp:cNvSpPr/>
      </dsp:nvSpPr>
      <dsp:spPr>
        <a:xfrm>
          <a:off x="2780990" y="3137115"/>
          <a:ext cx="81248" cy="812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3180DA-C373-462F-8698-A63E02BC7A35}">
      <dsp:nvSpPr>
        <dsp:cNvPr id="0" name=""/>
        <dsp:cNvSpPr/>
      </dsp:nvSpPr>
      <dsp:spPr>
        <a:xfrm>
          <a:off x="1905000" y="3698246"/>
          <a:ext cx="81248" cy="81248"/>
        </a:xfrm>
        <a:prstGeom prst="ellipse">
          <a:avLst/>
        </a:prstGeom>
        <a:solidFill>
          <a:srgbClr val="C00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272402-C669-4D83-B7E0-835474879A09}">
      <dsp:nvSpPr>
        <dsp:cNvPr id="0" name=""/>
        <dsp:cNvSpPr/>
      </dsp:nvSpPr>
      <dsp:spPr>
        <a:xfrm>
          <a:off x="3669443" y="2209937"/>
          <a:ext cx="81248" cy="812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5C7410-155C-4EE5-8734-08A1A317A5DB}">
      <dsp:nvSpPr>
        <dsp:cNvPr id="0" name=""/>
        <dsp:cNvSpPr/>
      </dsp:nvSpPr>
      <dsp:spPr>
        <a:xfrm>
          <a:off x="3607694" y="2359972"/>
          <a:ext cx="81248" cy="812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A5082D-43E8-4E22-AD90-51B388F3D21E}">
      <dsp:nvSpPr>
        <dsp:cNvPr id="0" name=""/>
        <dsp:cNvSpPr/>
      </dsp:nvSpPr>
      <dsp:spPr>
        <a:xfrm>
          <a:off x="3562288" y="1727200"/>
          <a:ext cx="81248" cy="81248"/>
        </a:xfrm>
        <a:prstGeom prst="ellipse">
          <a:avLst/>
        </a:prstGeom>
        <a:solidFill>
          <a:srgbClr val="C00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AA5F50-2922-4EB3-A11A-B462A72EAD73}">
      <dsp:nvSpPr>
        <dsp:cNvPr id="0" name=""/>
        <dsp:cNvSpPr/>
      </dsp:nvSpPr>
      <dsp:spPr>
        <a:xfrm>
          <a:off x="3638488" y="1574799"/>
          <a:ext cx="81248" cy="81248"/>
        </a:xfrm>
        <a:prstGeom prst="ellipse">
          <a:avLst/>
        </a:prstGeom>
        <a:solidFill>
          <a:srgbClr val="C00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168752-B18C-44FB-B920-D21DC453732C}">
      <dsp:nvSpPr>
        <dsp:cNvPr id="0" name=""/>
        <dsp:cNvSpPr/>
      </dsp:nvSpPr>
      <dsp:spPr>
        <a:xfrm>
          <a:off x="3790889" y="1422399"/>
          <a:ext cx="81248" cy="81248"/>
        </a:xfrm>
        <a:prstGeom prst="ellipse">
          <a:avLst/>
        </a:prstGeom>
        <a:solidFill>
          <a:srgbClr val="C00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00056D-8F58-4F4D-905E-49B40887AF45}">
      <dsp:nvSpPr>
        <dsp:cNvPr id="0" name=""/>
        <dsp:cNvSpPr/>
      </dsp:nvSpPr>
      <dsp:spPr>
        <a:xfrm>
          <a:off x="3943289" y="1574799"/>
          <a:ext cx="81248" cy="81248"/>
        </a:xfrm>
        <a:prstGeom prst="ellipse">
          <a:avLst/>
        </a:prstGeom>
        <a:solidFill>
          <a:srgbClr val="C00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B797EE-6854-402D-A72A-C312585508C8}">
      <dsp:nvSpPr>
        <dsp:cNvPr id="0" name=""/>
        <dsp:cNvSpPr/>
      </dsp:nvSpPr>
      <dsp:spPr>
        <a:xfrm>
          <a:off x="4019488" y="1727200"/>
          <a:ext cx="81248" cy="81248"/>
        </a:xfrm>
        <a:prstGeom prst="ellipse">
          <a:avLst/>
        </a:prstGeom>
        <a:solidFill>
          <a:srgbClr val="C00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5EF5A0-47CB-45AF-9A39-CF496504AF60}">
      <dsp:nvSpPr>
        <dsp:cNvPr id="0" name=""/>
        <dsp:cNvSpPr/>
      </dsp:nvSpPr>
      <dsp:spPr>
        <a:xfrm>
          <a:off x="3790889" y="1651000"/>
          <a:ext cx="81248" cy="81248"/>
        </a:xfrm>
        <a:prstGeom prst="ellipse">
          <a:avLst/>
        </a:prstGeom>
        <a:solidFill>
          <a:srgbClr val="C00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6A3A1A-5F96-48C3-AA74-897B24A1295D}">
      <dsp:nvSpPr>
        <dsp:cNvPr id="0" name=""/>
        <dsp:cNvSpPr/>
      </dsp:nvSpPr>
      <dsp:spPr>
        <a:xfrm>
          <a:off x="3790889" y="1879601"/>
          <a:ext cx="81248" cy="81248"/>
        </a:xfrm>
        <a:prstGeom prst="ellipse">
          <a:avLst/>
        </a:prstGeom>
        <a:solidFill>
          <a:srgbClr val="C00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492CAC-FD3E-4284-8B69-809B38091F89}">
      <dsp:nvSpPr>
        <dsp:cNvPr id="0" name=""/>
        <dsp:cNvSpPr/>
      </dsp:nvSpPr>
      <dsp:spPr>
        <a:xfrm>
          <a:off x="1357179" y="4241801"/>
          <a:ext cx="2558696" cy="469900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0953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>
              <a:latin typeface="Times New Roman" pitchFamily="18" charset="0"/>
              <a:cs typeface="Times New Roman" pitchFamily="18" charset="0"/>
            </a:rPr>
            <a:t>One to one mode</a:t>
          </a:r>
          <a:endParaRPr lang="en-US" sz="18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80118" y="4264740"/>
        <a:ext cx="2512818" cy="424022"/>
      </dsp:txXfrm>
    </dsp:sp>
    <dsp:sp modelId="{1A356B2C-5498-4641-948F-05BEC5DD6CEA}">
      <dsp:nvSpPr>
        <dsp:cNvPr id="0" name=""/>
        <dsp:cNvSpPr/>
      </dsp:nvSpPr>
      <dsp:spPr>
        <a:xfrm>
          <a:off x="0" y="3632198"/>
          <a:ext cx="1741368" cy="101157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A5EBC4-5F41-482E-B0EB-3BBC59E9A014}">
      <dsp:nvSpPr>
        <dsp:cNvPr id="0" name=""/>
        <dsp:cNvSpPr/>
      </dsp:nvSpPr>
      <dsp:spPr>
        <a:xfrm>
          <a:off x="4038596" y="2947102"/>
          <a:ext cx="2857678" cy="469900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0953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>
              <a:latin typeface="Times New Roman" pitchFamily="18" charset="0"/>
              <a:cs typeface="Times New Roman" pitchFamily="18" charset="0"/>
            </a:rPr>
            <a:t>One to many mode</a:t>
          </a:r>
          <a:endParaRPr lang="en-US" sz="18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61535" y="2970041"/>
        <a:ext cx="2811800" cy="424022"/>
      </dsp:txXfrm>
    </dsp:sp>
    <dsp:sp modelId="{15CAE98A-7795-4226-97B9-A9FD6A55CCFD}">
      <dsp:nvSpPr>
        <dsp:cNvPr id="0" name=""/>
        <dsp:cNvSpPr/>
      </dsp:nvSpPr>
      <dsp:spPr>
        <a:xfrm>
          <a:off x="2272589" y="2001549"/>
          <a:ext cx="1999096" cy="141401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0EEC726-7A94-489F-AA4F-9F48A6F74512}">
      <dsp:nvSpPr>
        <dsp:cNvPr id="0" name=""/>
        <dsp:cNvSpPr/>
      </dsp:nvSpPr>
      <dsp:spPr>
        <a:xfrm>
          <a:off x="2527366" y="584201"/>
          <a:ext cx="2743378" cy="622298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0953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>
              <a:latin typeface="Times New Roman" pitchFamily="18" charset="0"/>
              <a:cs typeface="Times New Roman" pitchFamily="18" charset="0"/>
            </a:rPr>
            <a:t>many to many mode </a:t>
          </a:r>
          <a:r>
            <a:rPr lang="en-US" sz="4800" b="0" i="0" kern="12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en-US" sz="48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57744" y="614579"/>
        <a:ext cx="2682622" cy="561542"/>
      </dsp:txXfrm>
    </dsp:sp>
    <dsp:sp modelId="{E38EE2D0-358D-4355-8984-D3A9AB53FC7E}">
      <dsp:nvSpPr>
        <dsp:cNvPr id="0" name=""/>
        <dsp:cNvSpPr/>
      </dsp:nvSpPr>
      <dsp:spPr>
        <a:xfrm>
          <a:off x="1916562" y="1879600"/>
          <a:ext cx="2560126" cy="166078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7231A-A674-4C80-93DD-82FCB5A5F8CA}">
      <dsp:nvSpPr>
        <dsp:cNvPr id="0" name=""/>
        <dsp:cNvSpPr/>
      </dsp:nvSpPr>
      <dsp:spPr>
        <a:xfrm>
          <a:off x="0" y="1373180"/>
          <a:ext cx="1375785" cy="1375785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Wi-Fi Direct</a:t>
          </a:r>
          <a:endParaRPr lang="en-US" sz="2000" kern="1200" dirty="0"/>
        </a:p>
      </dsp:txBody>
      <dsp:txXfrm>
        <a:off x="201479" y="1574659"/>
        <a:ext cx="972827" cy="972827"/>
      </dsp:txXfrm>
    </dsp:sp>
    <dsp:sp modelId="{3E46FC62-B33A-4FDF-8EEC-32BCC48F7DA5}">
      <dsp:nvSpPr>
        <dsp:cNvPr id="0" name=""/>
        <dsp:cNvSpPr/>
      </dsp:nvSpPr>
      <dsp:spPr>
        <a:xfrm>
          <a:off x="1488537" y="1658422"/>
          <a:ext cx="797955" cy="797955"/>
        </a:xfrm>
        <a:prstGeom prst="mathPlus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594306" y="1963560"/>
        <a:ext cx="586417" cy="187679"/>
      </dsp:txXfrm>
    </dsp:sp>
    <dsp:sp modelId="{6FBCB877-6F38-4951-9DE4-E7602D8FAA38}">
      <dsp:nvSpPr>
        <dsp:cNvPr id="0" name=""/>
        <dsp:cNvSpPr/>
      </dsp:nvSpPr>
      <dsp:spPr>
        <a:xfrm>
          <a:off x="2398207" y="1369507"/>
          <a:ext cx="1375785" cy="1375785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P2P</a:t>
          </a:r>
          <a:endParaRPr lang="en-US" sz="2000" kern="1200" dirty="0"/>
        </a:p>
      </dsp:txBody>
      <dsp:txXfrm>
        <a:off x="2599686" y="1570986"/>
        <a:ext cx="972827" cy="972827"/>
      </dsp:txXfrm>
    </dsp:sp>
    <dsp:sp modelId="{09CE41FE-54C2-4CD5-A304-4B08B488C43D}">
      <dsp:nvSpPr>
        <dsp:cNvPr id="0" name=""/>
        <dsp:cNvSpPr/>
      </dsp:nvSpPr>
      <dsp:spPr>
        <a:xfrm>
          <a:off x="3885706" y="1658422"/>
          <a:ext cx="797955" cy="797955"/>
        </a:xfrm>
        <a:prstGeom prst="mathEqual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991475" y="1822801"/>
        <a:ext cx="586417" cy="469197"/>
      </dsp:txXfrm>
    </dsp:sp>
    <dsp:sp modelId="{E90A0A39-1888-4037-ACCF-77712B5BC4B4}">
      <dsp:nvSpPr>
        <dsp:cNvPr id="0" name=""/>
        <dsp:cNvSpPr/>
      </dsp:nvSpPr>
      <dsp:spPr>
        <a:xfrm>
          <a:off x="4795376" y="1369507"/>
          <a:ext cx="1375785" cy="1375785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Android Wifi-P2P app</a:t>
          </a:r>
          <a:endParaRPr lang="en-US" sz="2000" kern="1200" dirty="0"/>
        </a:p>
      </dsp:txBody>
      <dsp:txXfrm>
        <a:off x="4996855" y="1570986"/>
        <a:ext cx="972827" cy="9728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13857-2998-44BC-A67B-931780095509}">
      <dsp:nvSpPr>
        <dsp:cNvPr id="0" name=""/>
        <dsp:cNvSpPr/>
      </dsp:nvSpPr>
      <dsp:spPr>
        <a:xfrm>
          <a:off x="1538" y="1710"/>
          <a:ext cx="1709828" cy="1521344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 smtClean="0"/>
            <a:t>Main Activity</a:t>
          </a:r>
          <a:endParaRPr lang="zh-CN" altLang="en-US" sz="2700" kern="1200" dirty="0"/>
        </a:p>
      </dsp:txBody>
      <dsp:txXfrm>
        <a:off x="46097" y="46269"/>
        <a:ext cx="1620710" cy="1432226"/>
      </dsp:txXfrm>
    </dsp:sp>
    <dsp:sp modelId="{82821F9F-396F-42ED-BBFB-E681A2128E3A}">
      <dsp:nvSpPr>
        <dsp:cNvPr id="0" name=""/>
        <dsp:cNvSpPr/>
      </dsp:nvSpPr>
      <dsp:spPr>
        <a:xfrm>
          <a:off x="1538" y="1665895"/>
          <a:ext cx="1709828" cy="1521344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Network Manager</a:t>
          </a:r>
          <a:endParaRPr lang="zh-CN" altLang="en-US" sz="2400" kern="1200" dirty="0"/>
        </a:p>
      </dsp:txBody>
      <dsp:txXfrm>
        <a:off x="46097" y="1710454"/>
        <a:ext cx="1620710" cy="1432226"/>
      </dsp:txXfrm>
    </dsp:sp>
    <dsp:sp modelId="{69E79D8A-7CB8-457B-ADED-0826509AD38C}">
      <dsp:nvSpPr>
        <dsp:cNvPr id="0" name=""/>
        <dsp:cNvSpPr/>
      </dsp:nvSpPr>
      <dsp:spPr>
        <a:xfrm>
          <a:off x="1538" y="3330081"/>
          <a:ext cx="837330" cy="1521344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kern="1200" dirty="0" smtClean="0"/>
            <a:t>Join/Exit Network Group</a:t>
          </a:r>
          <a:endParaRPr lang="zh-CN" altLang="en-US" sz="1400" kern="1200" dirty="0"/>
        </a:p>
      </dsp:txBody>
      <dsp:txXfrm>
        <a:off x="26063" y="3354606"/>
        <a:ext cx="788280" cy="1472294"/>
      </dsp:txXfrm>
    </dsp:sp>
    <dsp:sp modelId="{EAB50219-C003-4E87-9CBD-4EDBCF4F4F4F}">
      <dsp:nvSpPr>
        <dsp:cNvPr id="0" name=""/>
        <dsp:cNvSpPr/>
      </dsp:nvSpPr>
      <dsp:spPr>
        <a:xfrm>
          <a:off x="874036" y="3330081"/>
          <a:ext cx="837330" cy="1521344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200" kern="1200" dirty="0" smtClean="0"/>
            <a:t>Peer Register/ Unregister</a:t>
          </a:r>
        </a:p>
      </dsp:txBody>
      <dsp:txXfrm>
        <a:off x="898561" y="3354606"/>
        <a:ext cx="788280" cy="1472294"/>
      </dsp:txXfrm>
    </dsp:sp>
    <dsp:sp modelId="{6D5CBDA4-6F85-4FE3-A16F-11BD049CEC02}">
      <dsp:nvSpPr>
        <dsp:cNvPr id="0" name=""/>
        <dsp:cNvSpPr/>
      </dsp:nvSpPr>
      <dsp:spPr>
        <a:xfrm>
          <a:off x="1852038" y="1710"/>
          <a:ext cx="2582326" cy="1521344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 smtClean="0"/>
            <a:t>Browse Peer Activity</a:t>
          </a:r>
          <a:endParaRPr lang="zh-CN" altLang="en-US" sz="2700" kern="1200" dirty="0"/>
        </a:p>
      </dsp:txBody>
      <dsp:txXfrm>
        <a:off x="1896597" y="46269"/>
        <a:ext cx="2493208" cy="1432226"/>
      </dsp:txXfrm>
    </dsp:sp>
    <dsp:sp modelId="{6F7F63C3-D829-48BF-9BBD-909C3C9282B8}">
      <dsp:nvSpPr>
        <dsp:cNvPr id="0" name=""/>
        <dsp:cNvSpPr/>
      </dsp:nvSpPr>
      <dsp:spPr>
        <a:xfrm>
          <a:off x="1852038" y="1665895"/>
          <a:ext cx="2582326" cy="1521344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Peer Manager</a:t>
          </a:r>
          <a:endParaRPr lang="zh-CN" altLang="en-US" sz="2400" kern="1200" dirty="0"/>
        </a:p>
      </dsp:txBody>
      <dsp:txXfrm>
        <a:off x="1896597" y="1710454"/>
        <a:ext cx="2493208" cy="1432226"/>
      </dsp:txXfrm>
    </dsp:sp>
    <dsp:sp modelId="{A9090AD6-D93A-4D90-80F2-E721C5FF22D8}">
      <dsp:nvSpPr>
        <dsp:cNvPr id="0" name=""/>
        <dsp:cNvSpPr/>
      </dsp:nvSpPr>
      <dsp:spPr>
        <a:xfrm>
          <a:off x="1852038" y="3330081"/>
          <a:ext cx="837330" cy="1521344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Peer List</a:t>
          </a:r>
          <a:endParaRPr lang="zh-CN" altLang="en-US" sz="1600" kern="1200" dirty="0"/>
        </a:p>
      </dsp:txBody>
      <dsp:txXfrm>
        <a:off x="1876563" y="3354606"/>
        <a:ext cx="788280" cy="1472294"/>
      </dsp:txXfrm>
    </dsp:sp>
    <dsp:sp modelId="{4E45BF7E-DD9E-4184-A31D-D45A030B5ED5}">
      <dsp:nvSpPr>
        <dsp:cNvPr id="0" name=""/>
        <dsp:cNvSpPr/>
      </dsp:nvSpPr>
      <dsp:spPr>
        <a:xfrm>
          <a:off x="2724536" y="3330081"/>
          <a:ext cx="837330" cy="1521344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Peer Info Details</a:t>
          </a:r>
          <a:endParaRPr lang="zh-CN" altLang="en-US" sz="1600" kern="1200" dirty="0"/>
        </a:p>
      </dsp:txBody>
      <dsp:txXfrm>
        <a:off x="2749061" y="3354606"/>
        <a:ext cx="788280" cy="1472294"/>
      </dsp:txXfrm>
    </dsp:sp>
    <dsp:sp modelId="{F5A42BE9-2186-4528-93D2-E0546FCF7E83}">
      <dsp:nvSpPr>
        <dsp:cNvPr id="0" name=""/>
        <dsp:cNvSpPr/>
      </dsp:nvSpPr>
      <dsp:spPr>
        <a:xfrm>
          <a:off x="3597035" y="3330081"/>
          <a:ext cx="837330" cy="1521344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File List</a:t>
          </a:r>
          <a:endParaRPr lang="zh-CN" altLang="en-US" sz="1600" kern="1200" dirty="0"/>
        </a:p>
      </dsp:txBody>
      <dsp:txXfrm>
        <a:off x="3621560" y="3354606"/>
        <a:ext cx="788280" cy="1472294"/>
      </dsp:txXfrm>
    </dsp:sp>
    <dsp:sp modelId="{5F434629-FA90-458E-99A7-E96CBBA4D784}">
      <dsp:nvSpPr>
        <dsp:cNvPr id="0" name=""/>
        <dsp:cNvSpPr/>
      </dsp:nvSpPr>
      <dsp:spPr>
        <a:xfrm>
          <a:off x="4536514" y="525"/>
          <a:ext cx="3560328" cy="1521344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 smtClean="0"/>
            <a:t>File Download Activity</a:t>
          </a:r>
          <a:endParaRPr lang="zh-CN" altLang="en-US" sz="2700" kern="1200" dirty="0"/>
        </a:p>
      </dsp:txBody>
      <dsp:txXfrm>
        <a:off x="4581073" y="45084"/>
        <a:ext cx="3471210" cy="1432226"/>
      </dsp:txXfrm>
    </dsp:sp>
    <dsp:sp modelId="{D415ECC6-6753-4BD7-9860-DD2341F43D9B}">
      <dsp:nvSpPr>
        <dsp:cNvPr id="0" name=""/>
        <dsp:cNvSpPr/>
      </dsp:nvSpPr>
      <dsp:spPr>
        <a:xfrm>
          <a:off x="4575036" y="1665895"/>
          <a:ext cx="837330" cy="1521344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kern="1200" dirty="0" smtClean="0"/>
            <a:t>File Request Message</a:t>
          </a:r>
          <a:endParaRPr lang="zh-CN" altLang="en-US" sz="1400" kern="1200" dirty="0"/>
        </a:p>
      </dsp:txBody>
      <dsp:txXfrm>
        <a:off x="4599561" y="1690420"/>
        <a:ext cx="788280" cy="1472294"/>
      </dsp:txXfrm>
    </dsp:sp>
    <dsp:sp modelId="{1804648F-D6B7-4383-965A-6D4965D566D0}">
      <dsp:nvSpPr>
        <dsp:cNvPr id="0" name=""/>
        <dsp:cNvSpPr/>
      </dsp:nvSpPr>
      <dsp:spPr>
        <a:xfrm>
          <a:off x="5482702" y="1665895"/>
          <a:ext cx="837330" cy="1521344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200" kern="1200" dirty="0" smtClean="0"/>
            <a:t>File Fragments Receiver</a:t>
          </a:r>
          <a:endParaRPr lang="zh-CN" altLang="en-US" sz="1200" kern="1200" dirty="0"/>
        </a:p>
      </dsp:txBody>
      <dsp:txXfrm>
        <a:off x="5507227" y="1690420"/>
        <a:ext cx="788280" cy="1472294"/>
      </dsp:txXfrm>
    </dsp:sp>
    <dsp:sp modelId="{C46349F3-B084-42BB-A2C0-E3529FD016DA}">
      <dsp:nvSpPr>
        <dsp:cNvPr id="0" name=""/>
        <dsp:cNvSpPr/>
      </dsp:nvSpPr>
      <dsp:spPr>
        <a:xfrm>
          <a:off x="6390369" y="1665895"/>
          <a:ext cx="837330" cy="1521344"/>
        </a:xfrm>
        <a:prstGeom prst="roundRect">
          <a:avLst>
            <a:gd name="adj" fmla="val 1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kern="1200" dirty="0" smtClean="0"/>
            <a:t>Downloading </a:t>
          </a:r>
          <a:r>
            <a:rPr lang="en-US" altLang="zh-CN" sz="1000" kern="1200" dirty="0" err="1" smtClean="0"/>
            <a:t>config</a:t>
          </a:r>
          <a:endParaRPr lang="zh-CN" altLang="en-US" sz="1000" kern="1200" dirty="0"/>
        </a:p>
      </dsp:txBody>
      <dsp:txXfrm>
        <a:off x="6414894" y="1690420"/>
        <a:ext cx="788280" cy="1472294"/>
      </dsp:txXfrm>
    </dsp:sp>
    <dsp:sp modelId="{D7013F15-505C-4F93-B093-EE42262B554E}">
      <dsp:nvSpPr>
        <dsp:cNvPr id="0" name=""/>
        <dsp:cNvSpPr/>
      </dsp:nvSpPr>
      <dsp:spPr>
        <a:xfrm>
          <a:off x="7298035" y="1665895"/>
          <a:ext cx="837330" cy="1521344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300" b="1" kern="1200" dirty="0" smtClean="0"/>
            <a:t>File Transfer Protocol</a:t>
          </a:r>
          <a:endParaRPr lang="zh-CN" altLang="en-US" sz="1300" b="1" kern="1200" dirty="0"/>
        </a:p>
      </dsp:txBody>
      <dsp:txXfrm>
        <a:off x="7322560" y="1690420"/>
        <a:ext cx="788280" cy="14722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D8685-ED61-42FB-9CA0-2AB4EECED757}">
      <dsp:nvSpPr>
        <dsp:cNvPr id="0" name=""/>
        <dsp:cNvSpPr/>
      </dsp:nvSpPr>
      <dsp:spPr>
        <a:xfrm>
          <a:off x="84718" y="0"/>
          <a:ext cx="3113871" cy="104469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Original proposal</a:t>
          </a:r>
          <a:endParaRPr lang="en-US" sz="2400" kern="1200" dirty="0"/>
        </a:p>
      </dsp:txBody>
      <dsp:txXfrm>
        <a:off x="115316" y="30598"/>
        <a:ext cx="3052675" cy="983503"/>
      </dsp:txXfrm>
    </dsp:sp>
    <dsp:sp modelId="{53FD8FB4-5BA7-4BAC-9CDA-EEE620183D9B}">
      <dsp:nvSpPr>
        <dsp:cNvPr id="0" name=""/>
        <dsp:cNvSpPr/>
      </dsp:nvSpPr>
      <dsp:spPr>
        <a:xfrm>
          <a:off x="396105" y="1044699"/>
          <a:ext cx="518300" cy="611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259"/>
              </a:lnTo>
              <a:lnTo>
                <a:pt x="518300" y="61125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2558F-B0C9-431E-B977-CF1A429E8ACB}">
      <dsp:nvSpPr>
        <dsp:cNvPr id="0" name=""/>
        <dsp:cNvSpPr/>
      </dsp:nvSpPr>
      <dsp:spPr>
        <a:xfrm>
          <a:off x="914405" y="1219200"/>
          <a:ext cx="2007593" cy="87351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Use PC as central server</a:t>
          </a:r>
          <a:endParaRPr lang="en-US" sz="1600" kern="1200" dirty="0"/>
        </a:p>
      </dsp:txBody>
      <dsp:txXfrm>
        <a:off x="939989" y="1244784"/>
        <a:ext cx="1956425" cy="822346"/>
      </dsp:txXfrm>
    </dsp:sp>
    <dsp:sp modelId="{8B7D0449-F3C6-4870-86B8-4798DF4EFB1C}">
      <dsp:nvSpPr>
        <dsp:cNvPr id="0" name=""/>
        <dsp:cNvSpPr/>
      </dsp:nvSpPr>
      <dsp:spPr>
        <a:xfrm>
          <a:off x="396105" y="1044699"/>
          <a:ext cx="518300" cy="1720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797"/>
              </a:lnTo>
              <a:lnTo>
                <a:pt x="518300" y="172079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9FA4F-F5B7-43AB-A30E-91A3EE816AAC}">
      <dsp:nvSpPr>
        <dsp:cNvPr id="0" name=""/>
        <dsp:cNvSpPr/>
      </dsp:nvSpPr>
      <dsp:spPr>
        <a:xfrm>
          <a:off x="914405" y="2438395"/>
          <a:ext cx="2089398" cy="6542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Client directly connect with client</a:t>
          </a:r>
          <a:endParaRPr lang="en-US" sz="1600" kern="1200" dirty="0"/>
        </a:p>
      </dsp:txBody>
      <dsp:txXfrm>
        <a:off x="933566" y="2457556"/>
        <a:ext cx="2051076" cy="615878"/>
      </dsp:txXfrm>
    </dsp:sp>
    <dsp:sp modelId="{8BC36B26-1C89-4704-9608-C49B5EB3520A}">
      <dsp:nvSpPr>
        <dsp:cNvPr id="0" name=""/>
        <dsp:cNvSpPr/>
      </dsp:nvSpPr>
      <dsp:spPr>
        <a:xfrm>
          <a:off x="396105" y="1044699"/>
          <a:ext cx="518300" cy="2855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5215"/>
              </a:lnTo>
              <a:lnTo>
                <a:pt x="518300" y="285521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BBD4C-E362-48F7-97B0-A34C50E2F062}">
      <dsp:nvSpPr>
        <dsp:cNvPr id="0" name=""/>
        <dsp:cNvSpPr/>
      </dsp:nvSpPr>
      <dsp:spPr>
        <a:xfrm>
          <a:off x="914405" y="3429000"/>
          <a:ext cx="2097855" cy="94182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Compare different network topology</a:t>
          </a:r>
          <a:endParaRPr lang="en-US" sz="1600" kern="1200" dirty="0"/>
        </a:p>
      </dsp:txBody>
      <dsp:txXfrm>
        <a:off x="941990" y="3456585"/>
        <a:ext cx="2042685" cy="886657"/>
      </dsp:txXfrm>
    </dsp:sp>
    <dsp:sp modelId="{226DFE9D-2644-4639-9C71-8AECD9FC99CD}">
      <dsp:nvSpPr>
        <dsp:cNvPr id="0" name=""/>
        <dsp:cNvSpPr/>
      </dsp:nvSpPr>
      <dsp:spPr>
        <a:xfrm>
          <a:off x="3809299" y="0"/>
          <a:ext cx="2808276" cy="104469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Modified proposal</a:t>
          </a:r>
          <a:endParaRPr lang="en-US" sz="2400" kern="1200" dirty="0"/>
        </a:p>
      </dsp:txBody>
      <dsp:txXfrm>
        <a:off x="3839897" y="30598"/>
        <a:ext cx="2747080" cy="983503"/>
      </dsp:txXfrm>
    </dsp:sp>
    <dsp:sp modelId="{0A1CED64-6C7B-4EC5-B68F-AF4D0B865680}">
      <dsp:nvSpPr>
        <dsp:cNvPr id="0" name=""/>
        <dsp:cNvSpPr/>
      </dsp:nvSpPr>
      <dsp:spPr>
        <a:xfrm>
          <a:off x="4090127" y="1044699"/>
          <a:ext cx="495124" cy="634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487"/>
              </a:lnTo>
              <a:lnTo>
                <a:pt x="495124" y="63448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6A8EC-BD65-4BBD-BB96-21B16E1F0154}">
      <dsp:nvSpPr>
        <dsp:cNvPr id="0" name=""/>
        <dsp:cNvSpPr/>
      </dsp:nvSpPr>
      <dsp:spPr>
        <a:xfrm>
          <a:off x="4585252" y="1240846"/>
          <a:ext cx="2001743" cy="87668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Use group owner as server</a:t>
          </a:r>
          <a:endParaRPr lang="en-US" sz="1600" kern="1200" dirty="0"/>
        </a:p>
      </dsp:txBody>
      <dsp:txXfrm>
        <a:off x="4610929" y="1266523"/>
        <a:ext cx="1950389" cy="825326"/>
      </dsp:txXfrm>
    </dsp:sp>
    <dsp:sp modelId="{39FC8925-7520-4E6E-85A6-10E670DC3238}">
      <dsp:nvSpPr>
        <dsp:cNvPr id="0" name=""/>
        <dsp:cNvSpPr/>
      </dsp:nvSpPr>
      <dsp:spPr>
        <a:xfrm>
          <a:off x="4090127" y="1044699"/>
          <a:ext cx="495124" cy="1728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8820"/>
              </a:lnTo>
              <a:lnTo>
                <a:pt x="495124" y="172882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D079A-0709-4DC5-ADDB-57A3AB405091}">
      <dsp:nvSpPr>
        <dsp:cNvPr id="0" name=""/>
        <dsp:cNvSpPr/>
      </dsp:nvSpPr>
      <dsp:spPr>
        <a:xfrm>
          <a:off x="4585252" y="2404787"/>
          <a:ext cx="2019077" cy="73746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Routed through group owner</a:t>
          </a:r>
          <a:endParaRPr lang="en-US" sz="1600" kern="1200" dirty="0"/>
        </a:p>
      </dsp:txBody>
      <dsp:txXfrm>
        <a:off x="4606852" y="2426387"/>
        <a:ext cx="1975877" cy="694263"/>
      </dsp:txXfrm>
    </dsp:sp>
    <dsp:sp modelId="{B0F5C590-5BA5-4092-AAA3-DC8377D8B84B}">
      <dsp:nvSpPr>
        <dsp:cNvPr id="0" name=""/>
        <dsp:cNvSpPr/>
      </dsp:nvSpPr>
      <dsp:spPr>
        <a:xfrm>
          <a:off x="4090127" y="1044699"/>
          <a:ext cx="495124" cy="2888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8504"/>
              </a:lnTo>
              <a:lnTo>
                <a:pt x="495124" y="288850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5BA97-D03C-4934-838A-D782F1BFF925}">
      <dsp:nvSpPr>
        <dsp:cNvPr id="0" name=""/>
        <dsp:cNvSpPr/>
      </dsp:nvSpPr>
      <dsp:spPr>
        <a:xfrm>
          <a:off x="4585252" y="3446807"/>
          <a:ext cx="2053059" cy="97279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Implement new feature in Wi-Fi direct architecture</a:t>
          </a:r>
          <a:endParaRPr lang="en-US" sz="1600" kern="1200" dirty="0"/>
        </a:p>
      </dsp:txBody>
      <dsp:txXfrm>
        <a:off x="4613744" y="3475299"/>
        <a:ext cx="1996075" cy="9158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E34DF-3CA3-4B07-A060-A4FC0C7B0A3F}">
      <dsp:nvSpPr>
        <dsp:cNvPr id="0" name=""/>
        <dsp:cNvSpPr/>
      </dsp:nvSpPr>
      <dsp:spPr>
        <a:xfrm>
          <a:off x="3083832" y="152420"/>
          <a:ext cx="3401600" cy="135778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Group owner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(perform as AP)</a:t>
          </a:r>
          <a:endParaRPr lang="en-US" sz="3200" kern="1200" dirty="0"/>
        </a:p>
      </dsp:txBody>
      <dsp:txXfrm>
        <a:off x="3150114" y="218702"/>
        <a:ext cx="3269036" cy="1225224"/>
      </dsp:txXfrm>
    </dsp:sp>
    <dsp:sp modelId="{11D49F1F-DF8C-4F7A-8A51-B9900968E590}">
      <dsp:nvSpPr>
        <dsp:cNvPr id="0" name=""/>
        <dsp:cNvSpPr/>
      </dsp:nvSpPr>
      <dsp:spPr>
        <a:xfrm rot="9715161">
          <a:off x="1090582" y="1703725"/>
          <a:ext cx="20437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3708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3C438-6E5E-4D2F-9649-E38DED5994F6}">
      <dsp:nvSpPr>
        <dsp:cNvPr id="0" name=""/>
        <dsp:cNvSpPr/>
      </dsp:nvSpPr>
      <dsp:spPr>
        <a:xfrm>
          <a:off x="231322" y="1714504"/>
          <a:ext cx="909718" cy="909718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Times New Roman" pitchFamily="18" charset="0"/>
              <a:cs typeface="Times New Roman" pitchFamily="18" charset="0"/>
            </a:rPr>
            <a:t>client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5731" y="1758913"/>
        <a:ext cx="820900" cy="820900"/>
      </dsp:txXfrm>
    </dsp:sp>
    <dsp:sp modelId="{69EE1C1D-FAD6-4813-A3E1-524B3FA3319E}">
      <dsp:nvSpPr>
        <dsp:cNvPr id="0" name=""/>
        <dsp:cNvSpPr/>
      </dsp:nvSpPr>
      <dsp:spPr>
        <a:xfrm rot="3793327">
          <a:off x="4724353" y="2164806"/>
          <a:ext cx="14664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6455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82E41-9F9F-4194-8EB2-B5E110327182}">
      <dsp:nvSpPr>
        <dsp:cNvPr id="0" name=""/>
        <dsp:cNvSpPr/>
      </dsp:nvSpPr>
      <dsp:spPr>
        <a:xfrm>
          <a:off x="5562611" y="2819402"/>
          <a:ext cx="909718" cy="909718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Times New Roman" pitchFamily="18" charset="0"/>
              <a:cs typeface="Times New Roman" pitchFamily="18" charset="0"/>
            </a:rPr>
            <a:t>client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07020" y="2863811"/>
        <a:ext cx="820900" cy="820900"/>
      </dsp:txXfrm>
    </dsp:sp>
    <dsp:sp modelId="{944A5B9F-454A-4AA9-801E-750189297291}">
      <dsp:nvSpPr>
        <dsp:cNvPr id="0" name=""/>
        <dsp:cNvSpPr/>
      </dsp:nvSpPr>
      <dsp:spPr>
        <a:xfrm rot="6848850">
          <a:off x="3410599" y="2202908"/>
          <a:ext cx="15182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18250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4FD0E-7D60-4F50-99BC-76E1D7ECFD67}">
      <dsp:nvSpPr>
        <dsp:cNvPr id="0" name=""/>
        <dsp:cNvSpPr/>
      </dsp:nvSpPr>
      <dsp:spPr>
        <a:xfrm>
          <a:off x="3200395" y="2895606"/>
          <a:ext cx="909718" cy="909718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Times New Roman" pitchFamily="18" charset="0"/>
              <a:cs typeface="Times New Roman" pitchFamily="18" charset="0"/>
            </a:rPr>
            <a:t>client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44804" y="2940015"/>
        <a:ext cx="820900" cy="8209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F39E4-164E-476E-9EC4-945CE2C91E2A}">
      <dsp:nvSpPr>
        <dsp:cNvPr id="0" name=""/>
        <dsp:cNvSpPr/>
      </dsp:nvSpPr>
      <dsp:spPr>
        <a:xfrm>
          <a:off x="0" y="782111"/>
          <a:ext cx="1107281" cy="1107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client</a:t>
          </a:r>
          <a:endParaRPr lang="en-US" sz="1900" kern="1200" dirty="0"/>
        </a:p>
      </dsp:txBody>
      <dsp:txXfrm>
        <a:off x="162158" y="944269"/>
        <a:ext cx="782965" cy="782965"/>
      </dsp:txXfrm>
    </dsp:sp>
    <dsp:sp modelId="{A821975D-E6A5-4322-B9C1-C3494B56EED7}">
      <dsp:nvSpPr>
        <dsp:cNvPr id="0" name=""/>
        <dsp:cNvSpPr/>
      </dsp:nvSpPr>
      <dsp:spPr>
        <a:xfrm rot="5490236">
          <a:off x="579042" y="1444128"/>
          <a:ext cx="387548" cy="5243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19332-0DF1-43DE-A897-83094F272320}">
      <dsp:nvSpPr>
        <dsp:cNvPr id="0" name=""/>
        <dsp:cNvSpPr/>
      </dsp:nvSpPr>
      <dsp:spPr>
        <a:xfrm>
          <a:off x="304798" y="1981197"/>
          <a:ext cx="738556" cy="7385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/>
            <a:t>Fidning</a:t>
          </a:r>
          <a:r>
            <a:rPr lang="en-US" sz="1100" kern="1200" dirty="0" smtClean="0"/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peers</a:t>
          </a:r>
          <a:endParaRPr lang="en-US" sz="1100" kern="1200" dirty="0"/>
        </a:p>
      </dsp:txBody>
      <dsp:txXfrm>
        <a:off x="412957" y="2089356"/>
        <a:ext cx="522238" cy="522238"/>
      </dsp:txXfrm>
    </dsp:sp>
    <dsp:sp modelId="{8A917FEB-D251-4B19-A4C4-2AF17A48C90D}">
      <dsp:nvSpPr>
        <dsp:cNvPr id="0" name=""/>
        <dsp:cNvSpPr/>
      </dsp:nvSpPr>
      <dsp:spPr>
        <a:xfrm rot="5400000">
          <a:off x="1255015" y="2248889"/>
          <a:ext cx="387548" cy="455222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0A4F9-7D9D-4E0B-950E-C45C79444865}">
      <dsp:nvSpPr>
        <dsp:cNvPr id="0" name=""/>
        <dsp:cNvSpPr/>
      </dsp:nvSpPr>
      <dsp:spPr>
        <a:xfrm>
          <a:off x="1848260" y="2410136"/>
          <a:ext cx="738556" cy="7385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956419" y="2518295"/>
        <a:ext cx="522238" cy="522238"/>
      </dsp:txXfrm>
    </dsp:sp>
    <dsp:sp modelId="{EDAAA8FC-D045-4700-A1B1-D00405AF5F08}">
      <dsp:nvSpPr>
        <dsp:cNvPr id="0" name=""/>
        <dsp:cNvSpPr/>
      </dsp:nvSpPr>
      <dsp:spPr>
        <a:xfrm>
          <a:off x="2023764" y="2004300"/>
          <a:ext cx="387548" cy="5243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66D785-5DD2-4E1A-B55E-25E7C94E892A}">
      <dsp:nvSpPr>
        <dsp:cNvPr id="0" name=""/>
        <dsp:cNvSpPr/>
      </dsp:nvSpPr>
      <dsp:spPr>
        <a:xfrm>
          <a:off x="1848260" y="915306"/>
          <a:ext cx="738556" cy="7385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956419" y="1023465"/>
        <a:ext cx="522238" cy="522238"/>
      </dsp:txXfrm>
    </dsp:sp>
    <dsp:sp modelId="{D23E2D45-A930-4646-A1DC-D029CC34585C}">
      <dsp:nvSpPr>
        <dsp:cNvPr id="0" name=""/>
        <dsp:cNvSpPr/>
      </dsp:nvSpPr>
      <dsp:spPr>
        <a:xfrm rot="5400000">
          <a:off x="2855709" y="1258369"/>
          <a:ext cx="387548" cy="5243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A96930-AA4D-462C-AE78-624DBA0B7F45}">
      <dsp:nvSpPr>
        <dsp:cNvPr id="0" name=""/>
        <dsp:cNvSpPr/>
      </dsp:nvSpPr>
      <dsp:spPr>
        <a:xfrm>
          <a:off x="3509182" y="915306"/>
          <a:ext cx="738556" cy="7385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617341" y="1023465"/>
        <a:ext cx="522238" cy="522238"/>
      </dsp:txXfrm>
    </dsp:sp>
    <dsp:sp modelId="{95F11E99-2544-4C55-8249-6A082F9A9C55}">
      <dsp:nvSpPr>
        <dsp:cNvPr id="0" name=""/>
        <dsp:cNvSpPr/>
      </dsp:nvSpPr>
      <dsp:spPr>
        <a:xfrm rot="10800000">
          <a:off x="3684686" y="2007268"/>
          <a:ext cx="387548" cy="5243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0768B-DC0F-49FC-9B4F-F28228217BAC}">
      <dsp:nvSpPr>
        <dsp:cNvPr id="0" name=""/>
        <dsp:cNvSpPr/>
      </dsp:nvSpPr>
      <dsp:spPr>
        <a:xfrm>
          <a:off x="3509182" y="2410136"/>
          <a:ext cx="738556" cy="7385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617341" y="2518295"/>
        <a:ext cx="522238" cy="522238"/>
      </dsp:txXfrm>
    </dsp:sp>
    <dsp:sp modelId="{AB9A9A72-F6B9-42A4-8C0B-BFCDE7B328F0}">
      <dsp:nvSpPr>
        <dsp:cNvPr id="0" name=""/>
        <dsp:cNvSpPr/>
      </dsp:nvSpPr>
      <dsp:spPr>
        <a:xfrm rot="5400000">
          <a:off x="4516631" y="2753199"/>
          <a:ext cx="387548" cy="5243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2CAE5-D073-4625-80E7-352E4BAC5B5D}">
      <dsp:nvSpPr>
        <dsp:cNvPr id="0" name=""/>
        <dsp:cNvSpPr/>
      </dsp:nvSpPr>
      <dsp:spPr>
        <a:xfrm>
          <a:off x="5170104" y="2410136"/>
          <a:ext cx="738556" cy="7385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278263" y="2518295"/>
        <a:ext cx="522238" cy="522238"/>
      </dsp:txXfrm>
    </dsp:sp>
    <dsp:sp modelId="{92193AD5-E584-4587-9402-68936D6522C6}">
      <dsp:nvSpPr>
        <dsp:cNvPr id="0" name=""/>
        <dsp:cNvSpPr/>
      </dsp:nvSpPr>
      <dsp:spPr>
        <a:xfrm>
          <a:off x="5345608" y="2096481"/>
          <a:ext cx="387548" cy="52431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0B4479-E8D5-46C5-8E6B-64EF36C4CB69}">
      <dsp:nvSpPr>
        <dsp:cNvPr id="0" name=""/>
        <dsp:cNvSpPr/>
      </dsp:nvSpPr>
      <dsp:spPr>
        <a:xfrm>
          <a:off x="4985742" y="730944"/>
          <a:ext cx="1107281" cy="11072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147900" y="893102"/>
        <a:ext cx="782965" cy="7829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E97C6-1FB0-4104-B092-CB9E56269382}">
      <dsp:nvSpPr>
        <dsp:cNvPr id="0" name=""/>
        <dsp:cNvSpPr/>
      </dsp:nvSpPr>
      <dsp:spPr>
        <a:xfrm>
          <a:off x="222032" y="359581"/>
          <a:ext cx="2071517" cy="956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client</a:t>
          </a:r>
          <a:endParaRPr lang="en-US" sz="2000" kern="1200" dirty="0"/>
        </a:p>
      </dsp:txBody>
      <dsp:txXfrm>
        <a:off x="250032" y="387581"/>
        <a:ext cx="2015517" cy="900001"/>
      </dsp:txXfrm>
    </dsp:sp>
    <dsp:sp modelId="{8B03028C-3822-4D8B-92BB-F61AE268D993}">
      <dsp:nvSpPr>
        <dsp:cNvPr id="0" name=""/>
        <dsp:cNvSpPr/>
      </dsp:nvSpPr>
      <dsp:spPr>
        <a:xfrm>
          <a:off x="429184" y="1315582"/>
          <a:ext cx="344539" cy="498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8824"/>
              </a:lnTo>
              <a:lnTo>
                <a:pt x="344539" y="4988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C2AB2-E361-4406-91DE-B6A1B5900217}">
      <dsp:nvSpPr>
        <dsp:cNvPr id="0" name=""/>
        <dsp:cNvSpPr/>
      </dsp:nvSpPr>
      <dsp:spPr>
        <a:xfrm>
          <a:off x="773723" y="1569675"/>
          <a:ext cx="1480628" cy="4894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Find peer</a:t>
          </a:r>
          <a:endParaRPr lang="en-US" sz="1800" kern="1200" dirty="0"/>
        </a:p>
      </dsp:txBody>
      <dsp:txXfrm>
        <a:off x="788059" y="1584011"/>
        <a:ext cx="1451956" cy="460791"/>
      </dsp:txXfrm>
    </dsp:sp>
    <dsp:sp modelId="{B9CE8AAF-AED9-47C0-BD0C-16CEAF60C856}">
      <dsp:nvSpPr>
        <dsp:cNvPr id="0" name=""/>
        <dsp:cNvSpPr/>
      </dsp:nvSpPr>
      <dsp:spPr>
        <a:xfrm>
          <a:off x="429184" y="1315582"/>
          <a:ext cx="344539" cy="1570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0378"/>
              </a:lnTo>
              <a:lnTo>
                <a:pt x="344539" y="15703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A78493-4BD4-47EF-A459-8CF921585BC1}">
      <dsp:nvSpPr>
        <dsp:cNvPr id="0" name=""/>
        <dsp:cNvSpPr/>
      </dsp:nvSpPr>
      <dsp:spPr>
        <a:xfrm>
          <a:off x="773723" y="2667013"/>
          <a:ext cx="1399134" cy="437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connect</a:t>
          </a:r>
          <a:endParaRPr lang="en-US" sz="1800" kern="1200" dirty="0"/>
        </a:p>
      </dsp:txBody>
      <dsp:txXfrm>
        <a:off x="786548" y="2679838"/>
        <a:ext cx="1373484" cy="412244"/>
      </dsp:txXfrm>
    </dsp:sp>
    <dsp:sp modelId="{ADBE9028-29A7-4A0A-9208-7B0FAF6C75C5}">
      <dsp:nvSpPr>
        <dsp:cNvPr id="0" name=""/>
        <dsp:cNvSpPr/>
      </dsp:nvSpPr>
      <dsp:spPr>
        <a:xfrm>
          <a:off x="2678696" y="426696"/>
          <a:ext cx="2021248" cy="945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server</a:t>
          </a:r>
          <a:endParaRPr lang="en-US" sz="2000" kern="1200" dirty="0"/>
        </a:p>
      </dsp:txBody>
      <dsp:txXfrm>
        <a:off x="2706379" y="454379"/>
        <a:ext cx="1965882" cy="889807"/>
      </dsp:txXfrm>
    </dsp:sp>
    <dsp:sp modelId="{BA3B713D-16F5-4C43-A9F5-8CDF8AC671CA}">
      <dsp:nvSpPr>
        <dsp:cNvPr id="0" name=""/>
        <dsp:cNvSpPr/>
      </dsp:nvSpPr>
      <dsp:spPr>
        <a:xfrm>
          <a:off x="2880821" y="1371869"/>
          <a:ext cx="407516" cy="1067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7470"/>
              </a:lnTo>
              <a:lnTo>
                <a:pt x="407516" y="10674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E4D19-8327-479A-87CE-6D72F753BEF1}">
      <dsp:nvSpPr>
        <dsp:cNvPr id="0" name=""/>
        <dsp:cNvSpPr/>
      </dsp:nvSpPr>
      <dsp:spPr>
        <a:xfrm>
          <a:off x="3288337" y="2204075"/>
          <a:ext cx="1179188" cy="470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File list</a:t>
          </a:r>
          <a:endParaRPr lang="en-US" sz="1800" kern="1200" dirty="0"/>
        </a:p>
      </dsp:txBody>
      <dsp:txXfrm>
        <a:off x="3302118" y="2217856"/>
        <a:ext cx="1151626" cy="442967"/>
      </dsp:txXfrm>
    </dsp:sp>
    <dsp:sp modelId="{4C331A33-F581-4D27-87A5-53FD1EB854C9}">
      <dsp:nvSpPr>
        <dsp:cNvPr id="0" name=""/>
        <dsp:cNvSpPr/>
      </dsp:nvSpPr>
      <dsp:spPr>
        <a:xfrm>
          <a:off x="2880821" y="1371869"/>
          <a:ext cx="407516" cy="2272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2271"/>
              </a:lnTo>
              <a:lnTo>
                <a:pt x="407516" y="2272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3DB21-15AC-4DFF-B0BA-1A09100F3452}">
      <dsp:nvSpPr>
        <dsp:cNvPr id="0" name=""/>
        <dsp:cNvSpPr/>
      </dsp:nvSpPr>
      <dsp:spPr>
        <a:xfrm>
          <a:off x="3288337" y="3474690"/>
          <a:ext cx="726134" cy="338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OK</a:t>
          </a:r>
          <a:endParaRPr lang="en-US" sz="1800" kern="1200" dirty="0"/>
        </a:p>
      </dsp:txBody>
      <dsp:txXfrm>
        <a:off x="3298263" y="3484616"/>
        <a:ext cx="706282" cy="319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5F2B96A-7923-40AE-9321-719F9DA01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35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637DD849-7C53-43D0-BBCB-F537E8FA3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6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8B0759-41D4-4C09-9589-B0824B2D49A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CB0B71-33CF-4777-A60F-2824CCB513E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There</a:t>
            </a:r>
            <a:r>
              <a:rPr lang="en-US" baseline="0" dirty="0" smtClean="0"/>
              <a:t> are many constrains in the </a:t>
            </a:r>
            <a:r>
              <a:rPr lang="en-US" baseline="0" dirty="0" err="1" smtClean="0"/>
              <a:t>wifi</a:t>
            </a:r>
            <a:r>
              <a:rPr lang="en-US" baseline="0" dirty="0" smtClean="0"/>
              <a:t>-direct feature, because it’s a new technology. </a:t>
            </a:r>
            <a:r>
              <a:rPr lang="en-US" dirty="0" smtClean="0"/>
              <a:t>One of them is</a:t>
            </a:r>
            <a:r>
              <a:rPr lang="en-US" baseline="0" dirty="0" smtClean="0"/>
              <a:t> clients cannot connects with client</a:t>
            </a:r>
          </a:p>
          <a:p>
            <a:pPr eaLnBrk="1" hangingPunct="1"/>
            <a:r>
              <a:rPr lang="en-US" baseline="0" dirty="0" smtClean="0"/>
              <a:t>we come up with an idea to use group owner as information exchanger and relay, which we have done in our implementation. </a:t>
            </a:r>
          </a:p>
          <a:p>
            <a:pPr eaLnBrk="1" hangingPunct="1"/>
            <a:r>
              <a:rPr lang="en-US" baseline="0" dirty="0" smtClean="0"/>
              <a:t>Or we write some socket connect part between clients to enable the connection, but this is just hypothesis.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DD849-7C53-43D0-BBCB-F537E8FA3F6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61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A3AF75-7DF5-447E-9160-59B9EFD3221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 technology</a:t>
            </a:r>
            <a:r>
              <a:rPr lang="en-US" baseline="0" dirty="0" smtClean="0"/>
              <a:t> has evolved from mobile network to </a:t>
            </a:r>
            <a:r>
              <a:rPr lang="en-US" baseline="0" dirty="0" err="1" smtClean="0"/>
              <a:t>wifi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wifi</a:t>
            </a:r>
            <a:r>
              <a:rPr lang="en-US" baseline="0" dirty="0" smtClean="0"/>
              <a:t> direct and </a:t>
            </a:r>
            <a:r>
              <a:rPr lang="en-US" baseline="0" dirty="0" err="1" smtClean="0"/>
              <a:t>wi-fi</a:t>
            </a:r>
            <a:r>
              <a:rPr lang="en-US" baseline="0" dirty="0" smtClean="0"/>
              <a:t> display between PC in near future.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things about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Wi-fi</a:t>
            </a:r>
            <a:r>
              <a:rPr lang="en-US" baseline="0" dirty="0" smtClean="0"/>
              <a:t> direct is network connection without exterior network, just two phones with </a:t>
            </a:r>
            <a:r>
              <a:rPr lang="en-US" baseline="0" dirty="0" err="1" smtClean="0"/>
              <a:t>wifi</a:t>
            </a:r>
            <a:r>
              <a:rPr lang="en-US" baseline="0" dirty="0" smtClean="0"/>
              <a:t> direct module. It provide three modes </a:t>
            </a:r>
            <a:r>
              <a:rPr lang="en-US" baseline="0" dirty="0" err="1" smtClean="0"/>
              <a:t>connnection</a:t>
            </a:r>
            <a:r>
              <a:rPr lang="en-US" baseline="0" dirty="0" smtClean="0"/>
              <a:t>: group owner to client, group owner to many clients, and group owner to wireless. What about client to client? </a:t>
            </a:r>
            <a:r>
              <a:rPr lang="en-US" baseline="0" dirty="0" err="1" smtClean="0"/>
              <a:t>Wi-fi</a:t>
            </a:r>
            <a:r>
              <a:rPr lang="en-US" baseline="0" dirty="0" smtClean="0"/>
              <a:t> direct does not provide internet connect between clients. We are exploring this feature.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DD849-7C53-43D0-BBCB-F537E8FA3F6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5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we come up with a new idea. With </a:t>
            </a:r>
            <a:r>
              <a:rPr lang="en-US" dirty="0" err="1" smtClean="0"/>
              <a:t>wifi</a:t>
            </a:r>
            <a:r>
              <a:rPr lang="en-US" dirty="0" smtClean="0"/>
              <a:t>-direct and p2p.</a:t>
            </a:r>
            <a:r>
              <a:rPr lang="en-US" baseline="0" dirty="0" smtClean="0"/>
              <a:t> A new android APP.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DD849-7C53-43D0-BBCB-F537E8FA3F6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13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of</a:t>
            </a:r>
            <a:r>
              <a:rPr lang="en-US" baseline="0" dirty="0" smtClean="0"/>
              <a:t> the things we implement is file transfer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DD849-7C53-43D0-BBCB-F537E8FA3F6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52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several</a:t>
            </a:r>
            <a:r>
              <a:rPr lang="en-US" baseline="0" dirty="0" smtClean="0"/>
              <a:t> difference between our original proposal and modified proposal</a:t>
            </a:r>
          </a:p>
          <a:p>
            <a:r>
              <a:rPr lang="en-US" baseline="0" dirty="0" smtClean="0"/>
              <a:t>Due to constrain or connection mode of </a:t>
            </a:r>
            <a:r>
              <a:rPr lang="en-US" baseline="0" dirty="0" err="1" smtClean="0"/>
              <a:t>WiFi</a:t>
            </a:r>
            <a:r>
              <a:rPr lang="en-US" baseline="0" dirty="0" smtClean="0"/>
              <a:t>-direct device, we change from XXX to XXX</a:t>
            </a:r>
          </a:p>
          <a:p>
            <a:r>
              <a:rPr lang="en-US" baseline="0" dirty="0" smtClean="0"/>
              <a:t>Our work focus move from compare different network topology to implement new feature in </a:t>
            </a:r>
            <a:r>
              <a:rPr lang="en-US" baseline="0" dirty="0" err="1" smtClean="0"/>
              <a:t>wifi</a:t>
            </a:r>
            <a:r>
              <a:rPr lang="en-US" baseline="0" dirty="0" smtClean="0"/>
              <a:t>-direct architecture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DD849-7C53-43D0-BBCB-F537E8FA3F6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60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owner </a:t>
            </a:r>
            <a:r>
              <a:rPr lang="en-US" dirty="0" err="1" smtClean="0"/>
              <a:t>perfrom</a:t>
            </a:r>
            <a:r>
              <a:rPr lang="en-US" baseline="0" dirty="0" smtClean="0"/>
              <a:t> as AP to routing and relaying information (optional, </a:t>
            </a:r>
            <a:r>
              <a:rPr lang="en-US" baseline="0" dirty="0" err="1" smtClean="0"/>
              <a:t>deletable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DD849-7C53-43D0-BBCB-F537E8FA3F6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93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DD849-7C53-43D0-BBCB-F537E8FA3F6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417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4E1093-3238-4D57-9709-D64C9C06C44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09800" y="14478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44488"/>
            <a:ext cx="2449513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5200" y="3849688"/>
            <a:ext cx="3098800" cy="30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2667000"/>
            <a:ext cx="9144000" cy="1481138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5903913"/>
            <a:ext cx="1196975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027613"/>
            <a:ext cx="6248400" cy="609600"/>
          </a:xfrm>
        </p:spPr>
        <p:txBody>
          <a:bodyPr/>
          <a:lstStyle>
            <a:lvl1pPr marL="0" indent="0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3124200"/>
            <a:ext cx="9144000" cy="990600"/>
          </a:xfrm>
        </p:spPr>
        <p:txBody>
          <a:bodyPr/>
          <a:lstStyle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455613"/>
            <a:ext cx="15430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8838" y="455613"/>
            <a:ext cx="44767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8838" y="1827213"/>
            <a:ext cx="3009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1138" y="1827213"/>
            <a:ext cx="3009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209800" y="14478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0"/>
            <a:ext cx="9144000" cy="1352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5961063"/>
            <a:ext cx="112395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716588" y="3495675"/>
            <a:ext cx="3427412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2400" y="444500"/>
            <a:ext cx="165417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28838" y="455613"/>
            <a:ext cx="586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8838" y="1827213"/>
            <a:ext cx="6172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  <a:p>
            <a:pPr lvl="4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B Frutiger Bold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B Frutiger Bold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B Frutiger Bold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B Frutiger Bold" charset="0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B Frutiger Bold" charset="0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B Frutiger Bold" charset="0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B Frutiger Bold" charset="0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>
          <a:solidFill>
            <a:schemeClr val="tx2"/>
          </a:solidFill>
          <a:latin typeface="B Frutiger Bol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700">
          <a:solidFill>
            <a:srgbClr val="9901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Times" pitchFamily="18" charset="0"/>
        <a:buChar char="•"/>
        <a:defRPr sz="1600">
          <a:solidFill>
            <a:schemeClr val="tx1"/>
          </a:solidFill>
          <a:latin typeface="R Frutiger Roman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Caslon 540 Roman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400">
          <a:solidFill>
            <a:schemeClr val="tx1"/>
          </a:solidFill>
          <a:latin typeface="L Frutiger Ligh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400" i="1">
          <a:solidFill>
            <a:schemeClr val="tx1"/>
          </a:solidFill>
          <a:latin typeface="Caslon 540 Roman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400" i="1">
          <a:solidFill>
            <a:schemeClr val="tx1"/>
          </a:solidFill>
          <a:latin typeface="Caslon 540 Roman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400" i="1">
          <a:solidFill>
            <a:schemeClr val="tx1"/>
          </a:solidFill>
          <a:latin typeface="Caslon 540 Roman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400" i="1">
          <a:solidFill>
            <a:schemeClr val="tx1"/>
          </a:solidFill>
          <a:latin typeface="Caslon 540 Roman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400" i="1">
          <a:solidFill>
            <a:schemeClr val="tx1"/>
          </a:solidFill>
          <a:latin typeface="Caslon 540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6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0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microsoft.com/office/2007/relationships/diagramDrawing" Target="../diagrams/drawing8.xml"/><Relationship Id="rId3" Type="http://schemas.openxmlformats.org/officeDocument/2006/relationships/diagramLayout" Target="../diagrams/layout7.xml"/><Relationship Id="rId7" Type="http://schemas.openxmlformats.org/officeDocument/2006/relationships/image" Target="../media/image14.png"/><Relationship Id="rId12" Type="http://schemas.openxmlformats.org/officeDocument/2006/relationships/diagramColors" Target="../diagrams/colors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openxmlformats.org/officeDocument/2006/relationships/diagramQuickStyle" Target="../diagrams/quickStyle8.xml"/><Relationship Id="rId5" Type="http://schemas.openxmlformats.org/officeDocument/2006/relationships/diagramColors" Target="../diagrams/colors7.xml"/><Relationship Id="rId10" Type="http://schemas.openxmlformats.org/officeDocument/2006/relationships/diagramLayout" Target="../diagrams/layout8.xml"/><Relationship Id="rId4" Type="http://schemas.openxmlformats.org/officeDocument/2006/relationships/diagramQuickStyle" Target="../diagrams/quickStyle7.xml"/><Relationship Id="rId9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1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7086600" cy="3276600"/>
          </a:xfrm>
        </p:spPr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Boyu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Chen </a:t>
            </a:r>
          </a:p>
          <a:p>
            <a:pPr algn="ctr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Yulin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Xia </a:t>
            </a:r>
          </a:p>
          <a:p>
            <a:pPr algn="ctr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Haoyu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Viterbi School of Engineering</a:t>
            </a:r>
          </a:p>
          <a:p>
            <a:pPr algn="ctr" eaLnBrk="1" hangingPunct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University of Southern California</a:t>
            </a:r>
          </a:p>
          <a:p>
            <a:pPr algn="ctr" eaLnBrk="1" hangingPunct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2012.5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099" name="Title 2"/>
          <p:cNvSpPr>
            <a:spLocks noGrp="1"/>
          </p:cNvSpPr>
          <p:nvPr>
            <p:ph type="ctrTitle"/>
          </p:nvPr>
        </p:nvSpPr>
        <p:spPr>
          <a:xfrm>
            <a:off x="0" y="1981200"/>
            <a:ext cx="9144000" cy="2133600"/>
          </a:xfrm>
        </p:spPr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P2P file sharing system with a central server 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System Architecture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2871788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01890004"/>
              </p:ext>
            </p:extLst>
          </p:nvPr>
        </p:nvGraphicFramePr>
        <p:xfrm>
          <a:off x="-11723" y="1600200"/>
          <a:ext cx="6049108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1734822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System Architecture</a:t>
            </a:r>
          </a:p>
        </p:txBody>
      </p:sp>
    </p:spTree>
    <p:extLst>
      <p:ext uri="{BB962C8B-B14F-4D97-AF65-F5344CB8AC3E}">
        <p14:creationId xmlns:p14="http://schemas.microsoft.com/office/powerpoint/2010/main" val="417389919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57200"/>
            <a:ext cx="5867400" cy="1143000"/>
          </a:xfrm>
        </p:spPr>
        <p:txBody>
          <a:bodyPr/>
          <a:lstStyle/>
          <a:p>
            <a:r>
              <a:rPr lang="en-US" sz="3200" dirty="0"/>
              <a:t>System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0171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5867400" cy="1066799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Small file size, high transfer speed for 2~3MB per second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need to divide file into chunk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Our algorithm focus on seeking the idle client so that the client can request service from another one 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Send request message 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(file search match &amp;&amp; the client is idle){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if (one client found)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download;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else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pick a client with best Wi-Fi direct connection quality;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}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else wait for a timeout to send the request again 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8838" y="457200"/>
            <a:ext cx="5867400" cy="114141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Problem with multiple devices</a:t>
            </a:r>
            <a:endParaRPr lang="en-US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086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Constrain: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Connection in a group owner &amp; client way, do not support client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client direct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communication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Client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initiator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file transfer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Only group owner support the wireless connection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Possible solution: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Pure peer to peer network (negative)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 PC as central server (negative)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Use group owner as the central server and relay, implement message transfer between server and client to enable client to client communication.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Create socket to enable the direct communication among clients</a:t>
            </a:r>
          </a:p>
          <a:p>
            <a:pPr eaLnBrk="1" hangingPunct="1">
              <a:lnSpc>
                <a:spcPct val="80000"/>
              </a:lnSpc>
            </a:pPr>
            <a:endParaRPr lang="en-US" sz="1400" dirty="0"/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endParaRPr lang="en-US" sz="1400" dirty="0"/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</a:pPr>
            <a:endParaRPr lang="en-US" sz="1400" dirty="0"/>
          </a:p>
          <a:p>
            <a:pPr eaLnBrk="1" hangingPunct="1">
              <a:lnSpc>
                <a:spcPct val="80000"/>
              </a:lnSpc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57200"/>
            <a:ext cx="5867400" cy="1143000"/>
          </a:xfrm>
        </p:spPr>
        <p:txBody>
          <a:bodyPr/>
          <a:lstStyle/>
          <a:p>
            <a:r>
              <a:rPr lang="en-US" sz="320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27213"/>
            <a:ext cx="6777038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Develop application in a point to point two way transmission base on the current Wi-Fi direct architecture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Implement in the system of multi-client communication in the Wi-Fi direct 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617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 rot="21127213">
            <a:off x="2003737" y="3356658"/>
            <a:ext cx="4570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Questions?</a:t>
            </a:r>
            <a:endParaRPr lang="en-US" sz="54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2296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752600"/>
            <a:ext cx="6172200" cy="4114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</a:p>
          <a:p>
            <a:pPr eaLnBrk="1" hangingPunct="1">
              <a:buFontTx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 architecture</a:t>
            </a:r>
          </a:p>
          <a:p>
            <a:pPr eaLnBrk="1" hangingPunct="1">
              <a:buFontTx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Connection and File transfer Process</a:t>
            </a:r>
          </a:p>
          <a:p>
            <a:pPr eaLnBrk="1" hangingPunct="1">
              <a:buFontTx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5334000" cy="4114800"/>
          </a:xfrm>
        </p:spPr>
        <p:txBody>
          <a:bodyPr/>
          <a:lstStyle/>
          <a:p>
            <a:pPr marL="0" indent="0" eaLnBrk="1" hangingPunct="1"/>
            <a:endParaRPr lang="en-US" u="sng" dirty="0" smtClean="0">
              <a:solidFill>
                <a:srgbClr val="0000F0"/>
              </a:solidFill>
              <a:latin typeface="Helvetica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66377575"/>
              </p:ext>
            </p:extLst>
          </p:nvPr>
        </p:nvGraphicFramePr>
        <p:xfrm>
          <a:off x="1066800" y="1397000"/>
          <a:ext cx="65532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657600"/>
            <a:ext cx="381000" cy="381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72000"/>
            <a:ext cx="361950" cy="36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925826"/>
            <a:ext cx="800100" cy="558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838" y="455613"/>
            <a:ext cx="5867400" cy="915987"/>
          </a:xfrm>
        </p:spPr>
        <p:txBody>
          <a:bodyPr/>
          <a:lstStyle/>
          <a:p>
            <a:r>
              <a:rPr lang="en-US" sz="3200" dirty="0"/>
              <a:t>Connect with possibilities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7213"/>
            <a:ext cx="7615238" cy="3963987"/>
          </a:xfrm>
        </p:spPr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26889697"/>
              </p:ext>
            </p:extLst>
          </p:nvPr>
        </p:nvGraphicFramePr>
        <p:xfrm>
          <a:off x="990600" y="1397000"/>
          <a:ext cx="73914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val 7"/>
          <p:cNvSpPr/>
          <p:nvPr/>
        </p:nvSpPr>
        <p:spPr>
          <a:xfrm>
            <a:off x="3158324" y="5000415"/>
            <a:ext cx="94830" cy="9483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Oval 8"/>
          <p:cNvSpPr/>
          <p:nvPr/>
        </p:nvSpPr>
        <p:spPr>
          <a:xfrm>
            <a:off x="3387969" y="4924215"/>
            <a:ext cx="94830" cy="9483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3627134" y="4766586"/>
            <a:ext cx="94830" cy="9483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3319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377360"/>
              </p:ext>
            </p:extLst>
          </p:nvPr>
        </p:nvGraphicFramePr>
        <p:xfrm>
          <a:off x="1371600" y="2212032"/>
          <a:ext cx="6172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19812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whole new idea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668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613771927"/>
              </p:ext>
            </p:extLst>
          </p:nvPr>
        </p:nvGraphicFramePr>
        <p:xfrm>
          <a:off x="611560" y="1600200"/>
          <a:ext cx="8136904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80846" y="410308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System 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architecture</a:t>
            </a:r>
          </a:p>
        </p:txBody>
      </p:sp>
    </p:spTree>
    <p:extLst>
      <p:ext uri="{BB962C8B-B14F-4D97-AF65-F5344CB8AC3E}">
        <p14:creationId xmlns:p14="http://schemas.microsoft.com/office/powerpoint/2010/main" val="2050609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34213617"/>
              </p:ext>
            </p:extLst>
          </p:nvPr>
        </p:nvGraphicFramePr>
        <p:xfrm>
          <a:off x="838200" y="1447800"/>
          <a:ext cx="7696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394402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Group owner and client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738026"/>
              </p:ext>
            </p:extLst>
          </p:nvPr>
        </p:nvGraphicFramePr>
        <p:xfrm>
          <a:off x="457200" y="1524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TextBox 18"/>
          <p:cNvSpPr txBox="1"/>
          <p:nvPr/>
        </p:nvSpPr>
        <p:spPr>
          <a:xfrm rot="20589082">
            <a:off x="1650732" y="2327147"/>
            <a:ext cx="1837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Obtain IP and file request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56606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System Architecture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161907"/>
              </p:ext>
            </p:extLst>
          </p:nvPr>
        </p:nvGraphicFramePr>
        <p:xfrm>
          <a:off x="228600" y="1524000"/>
          <a:ext cx="8534400" cy="4418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33528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1913597"/>
            <a:ext cx="3200400" cy="4021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26847973"/>
              </p:ext>
            </p:extLst>
          </p:nvPr>
        </p:nvGraphicFramePr>
        <p:xfrm>
          <a:off x="339970" y="1447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838265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432">
  <a:themeElements>
    <a:clrScheme name="">
      <a:dk1>
        <a:srgbClr val="000000"/>
      </a:dk1>
      <a:lt1>
        <a:srgbClr val="FFFFFF"/>
      </a:lt1>
      <a:dk2>
        <a:srgbClr val="990000"/>
      </a:dk2>
      <a:lt2>
        <a:srgbClr val="999999"/>
      </a:lt2>
      <a:accent1>
        <a:srgbClr val="CCCCCC"/>
      </a:accent1>
      <a:accent2>
        <a:srgbClr val="FFCC00"/>
      </a:accent2>
      <a:accent3>
        <a:srgbClr val="FFFFFF"/>
      </a:accent3>
      <a:accent4>
        <a:srgbClr val="000000"/>
      </a:accent4>
      <a:accent5>
        <a:srgbClr val="E2E2E2"/>
      </a:accent5>
      <a:accent6>
        <a:srgbClr val="E7B900"/>
      </a:accent6>
      <a:hlink>
        <a:srgbClr val="970000"/>
      </a:hlink>
      <a:folHlink>
        <a:srgbClr val="666666"/>
      </a:folHlink>
    </a:clrScheme>
    <a:fontScheme name="12432">
      <a:majorFont>
        <a:latin typeface="B Frutiger Bold"/>
        <a:ea typeface=""/>
        <a:cs typeface=""/>
      </a:majorFont>
      <a:minorFont>
        <a:latin typeface="B Frutiger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1243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43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43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43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43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43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43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43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43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43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43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43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12432</Template>
  <TotalTime>8558</TotalTime>
  <Words>596</Words>
  <Application>Microsoft Office PowerPoint</Application>
  <PresentationFormat>On-screen Show (4:3)</PresentationFormat>
  <Paragraphs>138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12432</vt:lpstr>
      <vt:lpstr>   P2P file sharing system with a central server </vt:lpstr>
      <vt:lpstr>Outline</vt:lpstr>
      <vt:lpstr>Introduction</vt:lpstr>
      <vt:lpstr>Connect with possibilities</vt:lpstr>
      <vt:lpstr>PowerPoint Presentation</vt:lpstr>
      <vt:lpstr>PowerPoint Presentation</vt:lpstr>
      <vt:lpstr>PowerPoint Presentation</vt:lpstr>
      <vt:lpstr>Group owner and client</vt:lpstr>
      <vt:lpstr>System Architecture</vt:lpstr>
      <vt:lpstr>System Architecture</vt:lpstr>
      <vt:lpstr>System Architecture</vt:lpstr>
      <vt:lpstr>System Architecture</vt:lpstr>
      <vt:lpstr>Algorithm</vt:lpstr>
      <vt:lpstr>Problem with multiple devices</vt:lpstr>
      <vt:lpstr>Conclusion</vt:lpstr>
      <vt:lpstr>PowerPoint Presentation</vt:lpstr>
    </vt:vector>
  </TitlesOfParts>
  <Company>USC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ENGR 599 - Background</dc:title>
  <dc:creator>Steve Bucher</dc:creator>
  <cp:lastModifiedBy>Neil</cp:lastModifiedBy>
  <cp:revision>454</cp:revision>
  <dcterms:created xsi:type="dcterms:W3CDTF">2007-08-09T19:46:11Z</dcterms:created>
  <dcterms:modified xsi:type="dcterms:W3CDTF">2012-05-02T04:34:07Z</dcterms:modified>
</cp:coreProperties>
</file>