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97700" cy="92837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굴림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4" y="-2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977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0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63988" y="0"/>
            <a:ext cx="3030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77925" y="696913"/>
            <a:ext cx="4640263" cy="3479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0088" y="4410075"/>
            <a:ext cx="5595937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18563"/>
            <a:ext cx="3030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63988" y="8818563"/>
            <a:ext cx="30305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FB66AA18-8412-6D41-99B1-487A3CA08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6164BE-BAAF-2C43-9036-C1E82B1972F3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6F6D04-98F3-F149-901A-B4CBA73DA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3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70625A-4CF5-6740-B287-0BC5C002C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8189F7-9E1D-AA44-891E-A12105453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2BBDAF3B-FB79-5C43-95B1-74EA0FE10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9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F1D315-EEEF-9B45-ABFC-958C587C9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4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EEB1A0-874B-7D4B-B891-B691B5BB0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6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783459-8AB5-6A44-8A35-1607E003F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B6AA5F-D9CF-C841-B2FF-3A571405E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6ED66E-9A48-2044-A665-6506D7A43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AA242E-28CD-8049-8301-78C54EC3F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70A63F-48F3-FA42-9D85-7659B898E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45D4A7-4E15-E44A-B911-5812BD9D9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C14BCF3-2FE9-C74A-AF45-E1C5FBFE2B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굴림" charset="0"/>
          <a:ea typeface="굴림" charset="0"/>
          <a:cs typeface="굴림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914400" y="457200"/>
            <a:ext cx="350838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265238" y="457200"/>
            <a:ext cx="293687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558925" y="457200"/>
            <a:ext cx="350838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909763" y="457200"/>
            <a:ext cx="292100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201863" y="457200"/>
            <a:ext cx="352425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54288" y="457200"/>
            <a:ext cx="292100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846388" y="457200"/>
            <a:ext cx="350837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197225" y="457200"/>
            <a:ext cx="293688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490913" y="457200"/>
            <a:ext cx="292100" cy="3730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500188" y="989013"/>
            <a:ext cx="701675" cy="8509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201863" y="989013"/>
            <a:ext cx="585787" cy="8509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1558925" y="2000250"/>
            <a:ext cx="642938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2201863" y="2000250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2846388" y="2000250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3490913" y="2000250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4135438" y="2000250"/>
            <a:ext cx="642937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4778375" y="2000250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5422900" y="2000250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5364163" y="563563"/>
            <a:ext cx="644525" cy="12763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4719638" y="563563"/>
            <a:ext cx="644525" cy="127635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4135438" y="563563"/>
            <a:ext cx="584200" cy="585787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4135438" y="1149350"/>
            <a:ext cx="584200" cy="6905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2787650" y="989013"/>
            <a:ext cx="409575" cy="2667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3197225" y="989013"/>
            <a:ext cx="293688" cy="2667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3197225" y="1255713"/>
            <a:ext cx="293688" cy="5842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2787650" y="1255713"/>
            <a:ext cx="409575" cy="5842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3490913" y="989013"/>
            <a:ext cx="409575" cy="2667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3490913" y="1255713"/>
            <a:ext cx="409575" cy="265112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3490913" y="1520825"/>
            <a:ext cx="409575" cy="319088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6008688" y="989013"/>
            <a:ext cx="176212" cy="8509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6067425" y="2000250"/>
            <a:ext cx="174625" cy="957263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6184900" y="989013"/>
            <a:ext cx="292100" cy="850900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6242050" y="2000250"/>
            <a:ext cx="234950" cy="638175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1323975" y="2690813"/>
            <a:ext cx="234950" cy="319087"/>
          </a:xfrm>
          <a:prstGeom prst="roundRect">
            <a:avLst>
              <a:gd name="adj" fmla="val 0"/>
            </a:avLst>
          </a:prstGeom>
          <a:noFill/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Freeform 35"/>
          <p:cNvSpPr>
            <a:spLocks noChangeArrowheads="1"/>
          </p:cNvSpPr>
          <p:nvPr/>
        </p:nvSpPr>
        <p:spPr bwMode="auto">
          <a:xfrm>
            <a:off x="914400" y="457200"/>
            <a:ext cx="5562600" cy="2819400"/>
          </a:xfrm>
          <a:custGeom>
            <a:avLst/>
            <a:gdLst>
              <a:gd name="T0" fmla="*/ 0 w 4560"/>
              <a:gd name="T1" fmla="*/ 0 h 2544"/>
              <a:gd name="T2" fmla="*/ 0 w 4560"/>
              <a:gd name="T3" fmla="*/ 480 h 2544"/>
              <a:gd name="T4" fmla="*/ 288 w 4560"/>
              <a:gd name="T5" fmla="*/ 480 h 2544"/>
              <a:gd name="T6" fmla="*/ 288 w 4560"/>
              <a:gd name="T7" fmla="*/ 672 h 2544"/>
              <a:gd name="T8" fmla="*/ 144 w 4560"/>
              <a:gd name="T9" fmla="*/ 672 h 2544"/>
              <a:gd name="T10" fmla="*/ 60 w 4560"/>
              <a:gd name="T11" fmla="*/ 1374 h 2544"/>
              <a:gd name="T12" fmla="*/ 144 w 4560"/>
              <a:gd name="T13" fmla="*/ 2064 h 2544"/>
              <a:gd name="T14" fmla="*/ 336 w 4560"/>
              <a:gd name="T15" fmla="*/ 2064 h 2544"/>
              <a:gd name="T16" fmla="*/ 336 w 4560"/>
              <a:gd name="T17" fmla="*/ 2304 h 2544"/>
              <a:gd name="T18" fmla="*/ 528 w 4560"/>
              <a:gd name="T19" fmla="*/ 2304 h 2544"/>
              <a:gd name="T20" fmla="*/ 528 w 4560"/>
              <a:gd name="T21" fmla="*/ 2544 h 2544"/>
              <a:gd name="T22" fmla="*/ 4224 w 4560"/>
              <a:gd name="T23" fmla="*/ 2544 h 2544"/>
              <a:gd name="T24" fmla="*/ 4224 w 4560"/>
              <a:gd name="T25" fmla="*/ 2256 h 2544"/>
              <a:gd name="T26" fmla="*/ 4368 w 4560"/>
              <a:gd name="T27" fmla="*/ 2256 h 2544"/>
              <a:gd name="T28" fmla="*/ 4368 w 4560"/>
              <a:gd name="T29" fmla="*/ 1968 h 2544"/>
              <a:gd name="T30" fmla="*/ 4560 w 4560"/>
              <a:gd name="T31" fmla="*/ 1968 h 2544"/>
              <a:gd name="T32" fmla="*/ 4560 w 4560"/>
              <a:gd name="T33" fmla="*/ 480 h 2544"/>
              <a:gd name="T34" fmla="*/ 4176 w 4560"/>
              <a:gd name="T35" fmla="*/ 480 h 2544"/>
              <a:gd name="T36" fmla="*/ 4176 w 4560"/>
              <a:gd name="T37" fmla="*/ 96 h 2544"/>
              <a:gd name="T38" fmla="*/ 2352 w 4560"/>
              <a:gd name="T39" fmla="*/ 96 h 2544"/>
              <a:gd name="T40" fmla="*/ 2352 w 4560"/>
              <a:gd name="T41" fmla="*/ 0 h 2544"/>
              <a:gd name="T42" fmla="*/ 0 w 4560"/>
              <a:gd name="T43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60" h="2544">
                <a:moveTo>
                  <a:pt x="0" y="0"/>
                </a:moveTo>
                <a:lnTo>
                  <a:pt x="0" y="480"/>
                </a:lnTo>
                <a:lnTo>
                  <a:pt x="288" y="480"/>
                </a:lnTo>
                <a:lnTo>
                  <a:pt x="288" y="672"/>
                </a:lnTo>
                <a:lnTo>
                  <a:pt x="144" y="672"/>
                </a:lnTo>
                <a:cubicBezTo>
                  <a:pt x="106" y="789"/>
                  <a:pt x="60" y="1142"/>
                  <a:pt x="60" y="1374"/>
                </a:cubicBezTo>
                <a:cubicBezTo>
                  <a:pt x="60" y="1606"/>
                  <a:pt x="98" y="1949"/>
                  <a:pt x="144" y="2064"/>
                </a:cubicBezTo>
                <a:lnTo>
                  <a:pt x="336" y="2064"/>
                </a:lnTo>
                <a:lnTo>
                  <a:pt x="336" y="2304"/>
                </a:lnTo>
                <a:lnTo>
                  <a:pt x="528" y="2304"/>
                </a:lnTo>
                <a:lnTo>
                  <a:pt x="528" y="2544"/>
                </a:lnTo>
                <a:lnTo>
                  <a:pt x="4224" y="2544"/>
                </a:lnTo>
                <a:lnTo>
                  <a:pt x="4224" y="2256"/>
                </a:lnTo>
                <a:lnTo>
                  <a:pt x="4368" y="2256"/>
                </a:lnTo>
                <a:lnTo>
                  <a:pt x="4368" y="1968"/>
                </a:lnTo>
                <a:lnTo>
                  <a:pt x="4560" y="1968"/>
                </a:lnTo>
                <a:lnTo>
                  <a:pt x="4560" y="480"/>
                </a:lnTo>
                <a:lnTo>
                  <a:pt x="4176" y="480"/>
                </a:lnTo>
                <a:lnTo>
                  <a:pt x="4176" y="96"/>
                </a:lnTo>
                <a:lnTo>
                  <a:pt x="2352" y="96"/>
                </a:lnTo>
                <a:lnTo>
                  <a:pt x="2352" y="0"/>
                </a:lnTo>
                <a:lnTo>
                  <a:pt x="0" y="0"/>
                </a:lnTo>
                <a:close/>
              </a:path>
            </a:pathLst>
          </a:custGeom>
          <a:noFill/>
          <a:ln w="2844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5891213" y="830263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5422900" y="882650"/>
            <a:ext cx="176213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5891213" y="162718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auto">
          <a:xfrm>
            <a:off x="5657850" y="563563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6008688" y="178752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5422900" y="1308100"/>
            <a:ext cx="176213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</a:t>
            </a:r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5481638" y="162718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</a:t>
            </a:r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4662488" y="1787525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14</a:t>
            </a:r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5599113" y="1893888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5410200" y="1839913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11</a:t>
            </a:r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5130800" y="1787525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12</a:t>
            </a:r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4895850" y="1787525"/>
            <a:ext cx="176213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13</a:t>
            </a:r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773738" y="178752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</a:t>
            </a:r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3724275" y="1787525"/>
            <a:ext cx="176213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18</a:t>
            </a:r>
          </a:p>
        </p:txBody>
      </p:sp>
      <p:sp>
        <p:nvSpPr>
          <p:cNvPr id="3122" name="Oval 50"/>
          <p:cNvSpPr>
            <a:spLocks noChangeArrowheads="1"/>
          </p:cNvSpPr>
          <p:nvPr/>
        </p:nvSpPr>
        <p:spPr bwMode="auto">
          <a:xfrm>
            <a:off x="4017963" y="1574800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3123" name="Oval 51"/>
          <p:cNvSpPr>
            <a:spLocks noChangeArrowheads="1"/>
          </p:cNvSpPr>
          <p:nvPr/>
        </p:nvSpPr>
        <p:spPr bwMode="auto">
          <a:xfrm>
            <a:off x="4017963" y="136207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21</a:t>
            </a: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4194175" y="1787525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4427538" y="1839913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15</a:t>
            </a:r>
          </a:p>
        </p:txBody>
      </p:sp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2728913" y="1839913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3127" name="Oval 55"/>
          <p:cNvSpPr>
            <a:spLocks noChangeArrowheads="1"/>
          </p:cNvSpPr>
          <p:nvPr/>
        </p:nvSpPr>
        <p:spPr bwMode="auto">
          <a:xfrm>
            <a:off x="4014788" y="1893888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17</a:t>
            </a:r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2085975" y="1839913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26</a:t>
            </a:r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>
            <a:off x="3314700" y="1839913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22</a:t>
            </a:r>
          </a:p>
        </p:txBody>
      </p:sp>
      <p:sp>
        <p:nvSpPr>
          <p:cNvPr id="3130" name="Oval 58"/>
          <p:cNvSpPr>
            <a:spLocks noChangeArrowheads="1"/>
          </p:cNvSpPr>
          <p:nvPr/>
        </p:nvSpPr>
        <p:spPr bwMode="auto">
          <a:xfrm>
            <a:off x="2319338" y="178752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25</a:t>
            </a:r>
          </a:p>
        </p:txBody>
      </p:sp>
      <p:sp>
        <p:nvSpPr>
          <p:cNvPr id="3131" name="Oval 59"/>
          <p:cNvSpPr>
            <a:spLocks noChangeArrowheads="1"/>
          </p:cNvSpPr>
          <p:nvPr/>
        </p:nvSpPr>
        <p:spPr bwMode="auto">
          <a:xfrm>
            <a:off x="1851025" y="1787525"/>
            <a:ext cx="176213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27</a:t>
            </a:r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1617663" y="1787525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28</a:t>
            </a:r>
          </a:p>
        </p:txBody>
      </p:sp>
      <p:sp>
        <p:nvSpPr>
          <p:cNvPr id="3133" name="Oval 61"/>
          <p:cNvSpPr>
            <a:spLocks noChangeArrowheads="1"/>
          </p:cNvSpPr>
          <p:nvPr/>
        </p:nvSpPr>
        <p:spPr bwMode="auto">
          <a:xfrm>
            <a:off x="4017963" y="882650"/>
            <a:ext cx="176212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3134" name="Oval 62"/>
          <p:cNvSpPr>
            <a:spLocks noChangeArrowheads="1"/>
          </p:cNvSpPr>
          <p:nvPr/>
        </p:nvSpPr>
        <p:spPr bwMode="auto">
          <a:xfrm>
            <a:off x="3959225" y="617538"/>
            <a:ext cx="176213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31</a:t>
            </a:r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3022600" y="1839913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3783013" y="51117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32</a:t>
            </a:r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2963863" y="77628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3138" name="Oval 66"/>
          <p:cNvSpPr>
            <a:spLocks noChangeArrowheads="1"/>
          </p:cNvSpPr>
          <p:nvPr/>
        </p:nvSpPr>
        <p:spPr bwMode="auto">
          <a:xfrm>
            <a:off x="3432175" y="776288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34</a:t>
            </a:r>
          </a:p>
        </p:txBody>
      </p:sp>
      <p:sp>
        <p:nvSpPr>
          <p:cNvPr id="3139" name="Oval 67"/>
          <p:cNvSpPr>
            <a:spLocks noChangeArrowheads="1"/>
          </p:cNvSpPr>
          <p:nvPr/>
        </p:nvSpPr>
        <p:spPr bwMode="auto">
          <a:xfrm>
            <a:off x="4017963" y="1149350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29</a:t>
            </a:r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3197225" y="776288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35</a:t>
            </a:r>
          </a:p>
        </p:txBody>
      </p:sp>
      <p:sp>
        <p:nvSpPr>
          <p:cNvPr id="3141" name="Oval 69"/>
          <p:cNvSpPr>
            <a:spLocks noChangeArrowheads="1"/>
          </p:cNvSpPr>
          <p:nvPr/>
        </p:nvSpPr>
        <p:spPr bwMode="auto">
          <a:xfrm>
            <a:off x="3667125" y="776288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33</a:t>
            </a:r>
          </a:p>
        </p:txBody>
      </p:sp>
      <p:sp>
        <p:nvSpPr>
          <p:cNvPr id="3142" name="Oval 70"/>
          <p:cNvSpPr>
            <a:spLocks noChangeArrowheads="1"/>
          </p:cNvSpPr>
          <p:nvPr/>
        </p:nvSpPr>
        <p:spPr bwMode="auto">
          <a:xfrm>
            <a:off x="2260600" y="776288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39</a:t>
            </a:r>
          </a:p>
        </p:txBody>
      </p:sp>
      <p:sp>
        <p:nvSpPr>
          <p:cNvPr id="3143" name="Oval 71"/>
          <p:cNvSpPr>
            <a:spLocks noChangeArrowheads="1"/>
          </p:cNvSpPr>
          <p:nvPr/>
        </p:nvSpPr>
        <p:spPr bwMode="auto">
          <a:xfrm>
            <a:off x="2728913" y="77628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37</a:t>
            </a:r>
          </a:p>
        </p:txBody>
      </p:sp>
      <p:sp>
        <p:nvSpPr>
          <p:cNvPr id="3144" name="Oval 72"/>
          <p:cNvSpPr>
            <a:spLocks noChangeArrowheads="1"/>
          </p:cNvSpPr>
          <p:nvPr/>
        </p:nvSpPr>
        <p:spPr bwMode="auto">
          <a:xfrm>
            <a:off x="2495550" y="685800"/>
            <a:ext cx="176213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38</a:t>
            </a:r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1881188" y="77628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41</a:t>
            </a:r>
          </a:p>
        </p:txBody>
      </p:sp>
      <p:sp>
        <p:nvSpPr>
          <p:cNvPr id="3146" name="Oval 74"/>
          <p:cNvSpPr>
            <a:spLocks noChangeArrowheads="1"/>
          </p:cNvSpPr>
          <p:nvPr/>
        </p:nvSpPr>
        <p:spPr bwMode="auto">
          <a:xfrm>
            <a:off x="2027238" y="776288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3147" name="Oval 75"/>
          <p:cNvSpPr>
            <a:spLocks noChangeArrowheads="1"/>
          </p:cNvSpPr>
          <p:nvPr/>
        </p:nvSpPr>
        <p:spPr bwMode="auto">
          <a:xfrm>
            <a:off x="1654175" y="776288"/>
            <a:ext cx="174625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42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>
            <a:off x="5775325" y="2987675"/>
            <a:ext cx="701675" cy="212725"/>
          </a:xfrm>
          <a:prstGeom prst="roundRect">
            <a:avLst>
              <a:gd name="adj" fmla="val 50000"/>
            </a:avLst>
          </a:prstGeom>
          <a:solidFill>
            <a:srgbClr val="800000"/>
          </a:soli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>
                <a:solidFill>
                  <a:srgbClr val="FFFFFF"/>
                </a:solidFill>
                <a:latin typeface="Arial Rounded MT Bold" charset="0"/>
              </a:rPr>
              <a:t>4</a:t>
            </a:r>
            <a:r>
              <a:rPr lang="en-US" sz="1000" baseline="30000">
                <a:solidFill>
                  <a:srgbClr val="FFFFFF"/>
                </a:solidFill>
                <a:latin typeface="Arial Rounded MT Bold" charset="0"/>
              </a:rPr>
              <a:t>th</a:t>
            </a:r>
            <a:r>
              <a:rPr lang="en-US" sz="1000">
                <a:solidFill>
                  <a:srgbClr val="FFFFFF"/>
                </a:solidFill>
                <a:latin typeface="Arial Rounded MT Bold" charset="0"/>
              </a:rPr>
              <a:t> fl.</a:t>
            </a:r>
          </a:p>
        </p:txBody>
      </p:sp>
      <p:sp>
        <p:nvSpPr>
          <p:cNvPr id="3149" name="Oval 77"/>
          <p:cNvSpPr>
            <a:spLocks noChangeArrowheads="1"/>
          </p:cNvSpPr>
          <p:nvPr/>
        </p:nvSpPr>
        <p:spPr bwMode="auto">
          <a:xfrm>
            <a:off x="5891213" y="1308100"/>
            <a:ext cx="176212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3549650" y="1787525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19</a:t>
            </a:r>
          </a:p>
        </p:txBody>
      </p:sp>
      <p:sp>
        <p:nvSpPr>
          <p:cNvPr id="3151" name="Oval 79"/>
          <p:cNvSpPr>
            <a:spLocks noChangeArrowheads="1"/>
          </p:cNvSpPr>
          <p:nvPr/>
        </p:nvSpPr>
        <p:spPr bwMode="auto">
          <a:xfrm>
            <a:off x="1792288" y="2532063"/>
            <a:ext cx="176212" cy="15875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3022600" y="2584450"/>
            <a:ext cx="174625" cy="160338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auto">
          <a:xfrm>
            <a:off x="3373438" y="2052638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43</a:t>
            </a:r>
          </a:p>
        </p:txBody>
      </p:sp>
      <p:sp>
        <p:nvSpPr>
          <p:cNvPr id="3154" name="Oval 82"/>
          <p:cNvSpPr>
            <a:spLocks noChangeArrowheads="1"/>
          </p:cNvSpPr>
          <p:nvPr/>
        </p:nvSpPr>
        <p:spPr bwMode="auto">
          <a:xfrm>
            <a:off x="3373438" y="2371725"/>
            <a:ext cx="176212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44</a:t>
            </a:r>
          </a:p>
        </p:txBody>
      </p:sp>
      <p:sp>
        <p:nvSpPr>
          <p:cNvPr id="3155" name="Oval 83"/>
          <p:cNvSpPr>
            <a:spLocks noChangeArrowheads="1"/>
          </p:cNvSpPr>
          <p:nvPr/>
        </p:nvSpPr>
        <p:spPr bwMode="auto">
          <a:xfrm>
            <a:off x="3373438" y="306387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46</a:t>
            </a:r>
          </a:p>
        </p:txBody>
      </p:sp>
      <p:sp>
        <p:nvSpPr>
          <p:cNvPr id="3156" name="Oval 84"/>
          <p:cNvSpPr>
            <a:spLocks noChangeArrowheads="1"/>
          </p:cNvSpPr>
          <p:nvPr/>
        </p:nvSpPr>
        <p:spPr bwMode="auto">
          <a:xfrm>
            <a:off x="2846388" y="2212975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3157" name="Oval 85"/>
          <p:cNvSpPr>
            <a:spLocks noChangeArrowheads="1"/>
          </p:cNvSpPr>
          <p:nvPr/>
        </p:nvSpPr>
        <p:spPr bwMode="auto">
          <a:xfrm>
            <a:off x="2846388" y="2744788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47</a:t>
            </a:r>
          </a:p>
        </p:txBody>
      </p:sp>
      <p:sp>
        <p:nvSpPr>
          <p:cNvPr id="3158" name="Oval 86"/>
          <p:cNvSpPr>
            <a:spLocks noChangeArrowheads="1"/>
          </p:cNvSpPr>
          <p:nvPr/>
        </p:nvSpPr>
        <p:spPr bwMode="auto">
          <a:xfrm>
            <a:off x="2436813" y="2584450"/>
            <a:ext cx="176212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49</a:t>
            </a:r>
          </a:p>
        </p:txBody>
      </p:sp>
      <p:sp>
        <p:nvSpPr>
          <p:cNvPr id="3159" name="Oval 87"/>
          <p:cNvSpPr>
            <a:spLocks noChangeArrowheads="1"/>
          </p:cNvSpPr>
          <p:nvPr/>
        </p:nvSpPr>
        <p:spPr bwMode="auto">
          <a:xfrm>
            <a:off x="2436813" y="2957513"/>
            <a:ext cx="176212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3160" name="Oval 88"/>
          <p:cNvSpPr>
            <a:spLocks noChangeArrowheads="1"/>
          </p:cNvSpPr>
          <p:nvPr/>
        </p:nvSpPr>
        <p:spPr bwMode="auto">
          <a:xfrm>
            <a:off x="1968500" y="2957513"/>
            <a:ext cx="176213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51</a:t>
            </a:r>
          </a:p>
        </p:txBody>
      </p:sp>
      <p:sp>
        <p:nvSpPr>
          <p:cNvPr id="3161" name="Oval 89"/>
          <p:cNvSpPr>
            <a:spLocks noChangeArrowheads="1"/>
          </p:cNvSpPr>
          <p:nvPr/>
        </p:nvSpPr>
        <p:spPr bwMode="auto">
          <a:xfrm>
            <a:off x="1968500" y="2478088"/>
            <a:ext cx="176213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53</a:t>
            </a:r>
          </a:p>
        </p:txBody>
      </p:sp>
      <p:sp>
        <p:nvSpPr>
          <p:cNvPr id="3162" name="Oval 90"/>
          <p:cNvSpPr>
            <a:spLocks noChangeArrowheads="1"/>
          </p:cNvSpPr>
          <p:nvPr/>
        </p:nvSpPr>
        <p:spPr bwMode="auto">
          <a:xfrm>
            <a:off x="2027238" y="2000250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55</a:t>
            </a:r>
          </a:p>
        </p:txBody>
      </p:sp>
      <p:sp>
        <p:nvSpPr>
          <p:cNvPr id="3163" name="Oval 91"/>
          <p:cNvSpPr>
            <a:spLocks noChangeArrowheads="1"/>
          </p:cNvSpPr>
          <p:nvPr/>
        </p:nvSpPr>
        <p:spPr bwMode="auto">
          <a:xfrm>
            <a:off x="1558925" y="2000250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56</a:t>
            </a:r>
          </a:p>
        </p:txBody>
      </p:sp>
      <p:sp>
        <p:nvSpPr>
          <p:cNvPr id="3164" name="Oval 92"/>
          <p:cNvSpPr>
            <a:spLocks noChangeArrowheads="1"/>
          </p:cNvSpPr>
          <p:nvPr/>
        </p:nvSpPr>
        <p:spPr bwMode="auto">
          <a:xfrm>
            <a:off x="1382713" y="2371725"/>
            <a:ext cx="176212" cy="160338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54</a:t>
            </a:r>
          </a:p>
        </p:txBody>
      </p:sp>
      <p:sp>
        <p:nvSpPr>
          <p:cNvPr id="3165" name="Oval 93"/>
          <p:cNvSpPr>
            <a:spLocks noChangeArrowheads="1"/>
          </p:cNvSpPr>
          <p:nvPr/>
        </p:nvSpPr>
        <p:spPr bwMode="auto">
          <a:xfrm>
            <a:off x="1558925" y="2957513"/>
            <a:ext cx="174625" cy="15875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52</a:t>
            </a:r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>
            <a:off x="3373438" y="2690813"/>
            <a:ext cx="176212" cy="160337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45</a:t>
            </a:r>
          </a:p>
        </p:txBody>
      </p:sp>
      <p:sp>
        <p:nvSpPr>
          <p:cNvPr id="3167" name="Oval 95"/>
          <p:cNvSpPr>
            <a:spLocks noChangeArrowheads="1"/>
          </p:cNvSpPr>
          <p:nvPr/>
        </p:nvSpPr>
        <p:spPr bwMode="auto">
          <a:xfrm>
            <a:off x="2436813" y="830263"/>
            <a:ext cx="176212" cy="15875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3841750" y="776288"/>
            <a:ext cx="176213" cy="160337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169" name="Oval 97"/>
          <p:cNvSpPr>
            <a:spLocks noChangeArrowheads="1"/>
          </p:cNvSpPr>
          <p:nvPr/>
        </p:nvSpPr>
        <p:spPr bwMode="auto">
          <a:xfrm>
            <a:off x="3886200" y="1839913"/>
            <a:ext cx="176213" cy="160337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170" name="Oval 98"/>
          <p:cNvSpPr>
            <a:spLocks noChangeArrowheads="1"/>
          </p:cNvSpPr>
          <p:nvPr/>
        </p:nvSpPr>
        <p:spPr bwMode="auto">
          <a:xfrm>
            <a:off x="2436813" y="1839913"/>
            <a:ext cx="176212" cy="160337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3171" name="Oval 99"/>
          <p:cNvSpPr>
            <a:spLocks noChangeArrowheads="1"/>
          </p:cNvSpPr>
          <p:nvPr/>
        </p:nvSpPr>
        <p:spPr bwMode="auto">
          <a:xfrm>
            <a:off x="5257800" y="1839913"/>
            <a:ext cx="176213" cy="160337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3172" name="Oval 100"/>
          <p:cNvSpPr>
            <a:spLocks noChangeArrowheads="1"/>
          </p:cNvSpPr>
          <p:nvPr/>
        </p:nvSpPr>
        <p:spPr bwMode="auto">
          <a:xfrm>
            <a:off x="5599113" y="1095375"/>
            <a:ext cx="174625" cy="160338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>
            <a:off x="914400" y="3352800"/>
            <a:ext cx="352425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>
            <a:off x="1266825" y="3352800"/>
            <a:ext cx="293688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>
            <a:off x="1560513" y="3352800"/>
            <a:ext cx="352425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>
            <a:off x="1912938" y="3352800"/>
            <a:ext cx="293687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>
            <a:off x="2206625" y="3352800"/>
            <a:ext cx="352425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>
            <a:off x="2559050" y="3352800"/>
            <a:ext cx="293688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>
            <a:off x="2852738" y="3352800"/>
            <a:ext cx="352425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>
            <a:off x="3205163" y="3352800"/>
            <a:ext cx="293687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>
            <a:off x="3498850" y="3352800"/>
            <a:ext cx="293688" cy="3730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>
            <a:off x="1501775" y="3884613"/>
            <a:ext cx="704850" cy="8509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>
            <a:off x="2206625" y="3884613"/>
            <a:ext cx="587375" cy="8509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>
            <a:off x="1560513" y="4895850"/>
            <a:ext cx="646112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>
            <a:off x="2206625" y="4895850"/>
            <a:ext cx="646113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>
            <a:off x="2852738" y="4895850"/>
            <a:ext cx="646112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>
            <a:off x="3498850" y="4895850"/>
            <a:ext cx="646113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>
            <a:off x="4144963" y="4895850"/>
            <a:ext cx="646112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>
            <a:off x="4791075" y="4895850"/>
            <a:ext cx="646113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>
            <a:off x="5437188" y="4895850"/>
            <a:ext cx="646112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>
            <a:off x="5378450" y="3459163"/>
            <a:ext cx="646113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>
            <a:off x="4732338" y="3459163"/>
            <a:ext cx="646112" cy="127635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>
            <a:off x="4144963" y="3459163"/>
            <a:ext cx="587375" cy="585787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>
            <a:off x="4144963" y="4044950"/>
            <a:ext cx="587375" cy="6905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>
            <a:off x="2794000" y="3884613"/>
            <a:ext cx="411163" cy="2667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>
            <a:off x="3205163" y="3884613"/>
            <a:ext cx="293687" cy="2667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>
            <a:off x="3205163" y="4151313"/>
            <a:ext cx="293687" cy="5842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>
            <a:off x="2794000" y="4151313"/>
            <a:ext cx="411163" cy="5842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>
            <a:off x="3498850" y="3884613"/>
            <a:ext cx="411163" cy="2667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>
            <a:off x="3498850" y="4151313"/>
            <a:ext cx="411163" cy="265112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>
            <a:off x="3498850" y="4416425"/>
            <a:ext cx="411163" cy="319088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>
            <a:off x="6024563" y="3884613"/>
            <a:ext cx="176212" cy="8509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>
            <a:off x="6083300" y="4895850"/>
            <a:ext cx="176213" cy="957263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>
            <a:off x="6200775" y="3884613"/>
            <a:ext cx="293688" cy="850900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>
            <a:off x="6259513" y="4895850"/>
            <a:ext cx="234950" cy="638175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1325563" y="5586413"/>
            <a:ext cx="234950" cy="319087"/>
          </a:xfrm>
          <a:prstGeom prst="roundRect">
            <a:avLst>
              <a:gd name="adj" fmla="val 0"/>
            </a:avLst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" name="Freeform 135"/>
          <p:cNvSpPr>
            <a:spLocks noChangeArrowheads="1"/>
          </p:cNvSpPr>
          <p:nvPr/>
        </p:nvSpPr>
        <p:spPr bwMode="auto">
          <a:xfrm>
            <a:off x="914400" y="3352800"/>
            <a:ext cx="5580063" cy="2819400"/>
          </a:xfrm>
          <a:custGeom>
            <a:avLst/>
            <a:gdLst>
              <a:gd name="T0" fmla="*/ 0 w 4560"/>
              <a:gd name="T1" fmla="*/ 0 h 2544"/>
              <a:gd name="T2" fmla="*/ 0 w 4560"/>
              <a:gd name="T3" fmla="*/ 480 h 2544"/>
              <a:gd name="T4" fmla="*/ 288 w 4560"/>
              <a:gd name="T5" fmla="*/ 480 h 2544"/>
              <a:gd name="T6" fmla="*/ 288 w 4560"/>
              <a:gd name="T7" fmla="*/ 672 h 2544"/>
              <a:gd name="T8" fmla="*/ 144 w 4560"/>
              <a:gd name="T9" fmla="*/ 672 h 2544"/>
              <a:gd name="T10" fmla="*/ 60 w 4560"/>
              <a:gd name="T11" fmla="*/ 1374 h 2544"/>
              <a:gd name="T12" fmla="*/ 144 w 4560"/>
              <a:gd name="T13" fmla="*/ 2064 h 2544"/>
              <a:gd name="T14" fmla="*/ 336 w 4560"/>
              <a:gd name="T15" fmla="*/ 2064 h 2544"/>
              <a:gd name="T16" fmla="*/ 336 w 4560"/>
              <a:gd name="T17" fmla="*/ 2304 h 2544"/>
              <a:gd name="T18" fmla="*/ 528 w 4560"/>
              <a:gd name="T19" fmla="*/ 2304 h 2544"/>
              <a:gd name="T20" fmla="*/ 528 w 4560"/>
              <a:gd name="T21" fmla="*/ 2544 h 2544"/>
              <a:gd name="T22" fmla="*/ 4224 w 4560"/>
              <a:gd name="T23" fmla="*/ 2544 h 2544"/>
              <a:gd name="T24" fmla="*/ 4224 w 4560"/>
              <a:gd name="T25" fmla="*/ 2256 h 2544"/>
              <a:gd name="T26" fmla="*/ 4368 w 4560"/>
              <a:gd name="T27" fmla="*/ 2256 h 2544"/>
              <a:gd name="T28" fmla="*/ 4368 w 4560"/>
              <a:gd name="T29" fmla="*/ 1968 h 2544"/>
              <a:gd name="T30" fmla="*/ 4560 w 4560"/>
              <a:gd name="T31" fmla="*/ 1968 h 2544"/>
              <a:gd name="T32" fmla="*/ 4560 w 4560"/>
              <a:gd name="T33" fmla="*/ 480 h 2544"/>
              <a:gd name="T34" fmla="*/ 4176 w 4560"/>
              <a:gd name="T35" fmla="*/ 480 h 2544"/>
              <a:gd name="T36" fmla="*/ 4176 w 4560"/>
              <a:gd name="T37" fmla="*/ 96 h 2544"/>
              <a:gd name="T38" fmla="*/ 2352 w 4560"/>
              <a:gd name="T39" fmla="*/ 96 h 2544"/>
              <a:gd name="T40" fmla="*/ 2352 w 4560"/>
              <a:gd name="T41" fmla="*/ 0 h 2544"/>
              <a:gd name="T42" fmla="*/ 0 w 4560"/>
              <a:gd name="T43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60" h="2544">
                <a:moveTo>
                  <a:pt x="0" y="0"/>
                </a:moveTo>
                <a:lnTo>
                  <a:pt x="0" y="480"/>
                </a:lnTo>
                <a:lnTo>
                  <a:pt x="288" y="480"/>
                </a:lnTo>
                <a:lnTo>
                  <a:pt x="288" y="672"/>
                </a:lnTo>
                <a:lnTo>
                  <a:pt x="144" y="672"/>
                </a:lnTo>
                <a:cubicBezTo>
                  <a:pt x="106" y="789"/>
                  <a:pt x="60" y="1142"/>
                  <a:pt x="60" y="1374"/>
                </a:cubicBezTo>
                <a:cubicBezTo>
                  <a:pt x="60" y="1606"/>
                  <a:pt x="98" y="1949"/>
                  <a:pt x="144" y="2064"/>
                </a:cubicBezTo>
                <a:lnTo>
                  <a:pt x="336" y="2064"/>
                </a:lnTo>
                <a:lnTo>
                  <a:pt x="336" y="2304"/>
                </a:lnTo>
                <a:lnTo>
                  <a:pt x="528" y="2304"/>
                </a:lnTo>
                <a:lnTo>
                  <a:pt x="528" y="2544"/>
                </a:lnTo>
                <a:lnTo>
                  <a:pt x="4224" y="2544"/>
                </a:lnTo>
                <a:lnTo>
                  <a:pt x="4224" y="2256"/>
                </a:lnTo>
                <a:lnTo>
                  <a:pt x="4368" y="2256"/>
                </a:lnTo>
                <a:lnTo>
                  <a:pt x="4368" y="1968"/>
                </a:lnTo>
                <a:lnTo>
                  <a:pt x="4560" y="1968"/>
                </a:lnTo>
                <a:lnTo>
                  <a:pt x="4560" y="480"/>
                </a:lnTo>
                <a:lnTo>
                  <a:pt x="4176" y="480"/>
                </a:lnTo>
                <a:lnTo>
                  <a:pt x="4176" y="96"/>
                </a:lnTo>
                <a:lnTo>
                  <a:pt x="2352" y="96"/>
                </a:lnTo>
                <a:lnTo>
                  <a:pt x="2352" y="0"/>
                </a:lnTo>
                <a:lnTo>
                  <a:pt x="0" y="0"/>
                </a:lnTo>
                <a:close/>
              </a:path>
            </a:pathLst>
          </a:custGeom>
          <a:noFill/>
          <a:ln w="2844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>
            <a:off x="5848350" y="5905500"/>
            <a:ext cx="704850" cy="212725"/>
          </a:xfrm>
          <a:prstGeom prst="roundRect">
            <a:avLst>
              <a:gd name="adj" fmla="val 50000"/>
            </a:avLst>
          </a:prstGeom>
          <a:solidFill>
            <a:srgbClr val="800000"/>
          </a:solidFill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>
                <a:solidFill>
                  <a:srgbClr val="FFFFFF"/>
                </a:solidFill>
                <a:latin typeface="Arial Rounded MT Bold" charset="0"/>
              </a:rPr>
              <a:t>3</a:t>
            </a:r>
            <a:r>
              <a:rPr lang="en-US" sz="1000" baseline="30000">
                <a:solidFill>
                  <a:srgbClr val="FFFFFF"/>
                </a:solidFill>
                <a:latin typeface="Arial Rounded MT Bold" charset="0"/>
              </a:rPr>
              <a:t>rd</a:t>
            </a:r>
            <a:r>
              <a:rPr lang="en-US" sz="1000">
                <a:solidFill>
                  <a:srgbClr val="FFFFFF"/>
                </a:solidFill>
                <a:latin typeface="Arial Rounded MT Bold" charset="0"/>
              </a:rPr>
              <a:t> fl.</a:t>
            </a:r>
          </a:p>
        </p:txBody>
      </p:sp>
      <p:sp>
        <p:nvSpPr>
          <p:cNvPr id="3209" name="Oval 137"/>
          <p:cNvSpPr>
            <a:spLocks noChangeArrowheads="1"/>
          </p:cNvSpPr>
          <p:nvPr/>
        </p:nvSpPr>
        <p:spPr bwMode="auto">
          <a:xfrm>
            <a:off x="23622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3210" name="Oval 138"/>
          <p:cNvSpPr>
            <a:spLocks noChangeArrowheads="1"/>
          </p:cNvSpPr>
          <p:nvPr/>
        </p:nvSpPr>
        <p:spPr bwMode="auto">
          <a:xfrm>
            <a:off x="38100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3211" name="Oval 139"/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3212" name="Oval 140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3213" name="Oval 141"/>
          <p:cNvSpPr>
            <a:spLocks noChangeArrowheads="1"/>
          </p:cNvSpPr>
          <p:nvPr/>
        </p:nvSpPr>
        <p:spPr bwMode="auto">
          <a:xfrm>
            <a:off x="5867400" y="4648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61</a:t>
            </a:r>
          </a:p>
        </p:txBody>
      </p:sp>
      <p:sp>
        <p:nvSpPr>
          <p:cNvPr id="3214" name="Oval 142"/>
          <p:cNvSpPr>
            <a:spLocks noChangeArrowheads="1"/>
          </p:cNvSpPr>
          <p:nvPr/>
        </p:nvSpPr>
        <p:spPr bwMode="auto">
          <a:xfrm>
            <a:off x="5715000" y="480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62</a:t>
            </a:r>
          </a:p>
        </p:txBody>
      </p:sp>
      <p:sp>
        <p:nvSpPr>
          <p:cNvPr id="3215" name="Oval 143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63</a:t>
            </a:r>
          </a:p>
        </p:txBody>
      </p:sp>
      <p:sp>
        <p:nvSpPr>
          <p:cNvPr id="3216" name="Oval 144"/>
          <p:cNvSpPr>
            <a:spLocks noChangeArrowheads="1"/>
          </p:cNvSpPr>
          <p:nvPr/>
        </p:nvSpPr>
        <p:spPr bwMode="auto">
          <a:xfrm>
            <a:off x="5105400" y="4648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64</a:t>
            </a:r>
          </a:p>
        </p:txBody>
      </p:sp>
      <p:sp>
        <p:nvSpPr>
          <p:cNvPr id="3217" name="Oval 145"/>
          <p:cNvSpPr>
            <a:spLocks noChangeArrowheads="1"/>
          </p:cNvSpPr>
          <p:nvPr/>
        </p:nvSpPr>
        <p:spPr bwMode="auto">
          <a:xfrm>
            <a:off x="48006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3218" name="Oval 146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66</a:t>
            </a:r>
          </a:p>
        </p:txBody>
      </p:sp>
      <p:sp>
        <p:nvSpPr>
          <p:cNvPr id="3219" name="Oval 147"/>
          <p:cNvSpPr>
            <a:spLocks noChangeArrowheads="1"/>
          </p:cNvSpPr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67</a:t>
            </a:r>
          </a:p>
        </p:txBody>
      </p:sp>
      <p:sp>
        <p:nvSpPr>
          <p:cNvPr id="3220" name="Oval 148"/>
          <p:cNvSpPr>
            <a:spLocks noChangeArrowheads="1"/>
          </p:cNvSpPr>
          <p:nvPr/>
        </p:nvSpPr>
        <p:spPr bwMode="auto">
          <a:xfrm>
            <a:off x="3733800" y="4648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3221" name="Oval 14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3222" name="Oval 150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71</a:t>
            </a:r>
          </a:p>
        </p:txBody>
      </p:sp>
      <p:sp>
        <p:nvSpPr>
          <p:cNvPr id="3223" name="Oval 151"/>
          <p:cNvSpPr>
            <a:spLocks noChangeArrowheads="1"/>
          </p:cNvSpPr>
          <p:nvPr/>
        </p:nvSpPr>
        <p:spPr bwMode="auto">
          <a:xfrm>
            <a:off x="3124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73</a:t>
            </a:r>
          </a:p>
        </p:txBody>
      </p:sp>
      <p:sp>
        <p:nvSpPr>
          <p:cNvPr id="3224" name="Oval 152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74</a:t>
            </a:r>
          </a:p>
        </p:txBody>
      </p:sp>
      <p:sp>
        <p:nvSpPr>
          <p:cNvPr id="3225" name="Oval 153"/>
          <p:cNvSpPr>
            <a:spLocks noChangeArrowheads="1"/>
          </p:cNvSpPr>
          <p:nvPr/>
        </p:nvSpPr>
        <p:spPr bwMode="auto">
          <a:xfrm>
            <a:off x="2743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75</a:t>
            </a:r>
          </a:p>
        </p:txBody>
      </p:sp>
      <p:sp>
        <p:nvSpPr>
          <p:cNvPr id="3226" name="Oval 154"/>
          <p:cNvSpPr>
            <a:spLocks noChangeArrowheads="1"/>
          </p:cNvSpPr>
          <p:nvPr/>
        </p:nvSpPr>
        <p:spPr bwMode="auto">
          <a:xfrm>
            <a:off x="25146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76</a:t>
            </a:r>
          </a:p>
        </p:txBody>
      </p:sp>
      <p:sp>
        <p:nvSpPr>
          <p:cNvPr id="3227" name="Oval 155"/>
          <p:cNvSpPr>
            <a:spLocks noChangeArrowheads="1"/>
          </p:cNvSpPr>
          <p:nvPr/>
        </p:nvSpPr>
        <p:spPr bwMode="auto">
          <a:xfrm>
            <a:off x="2209800" y="480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77</a:t>
            </a:r>
          </a:p>
        </p:txBody>
      </p:sp>
      <p:sp>
        <p:nvSpPr>
          <p:cNvPr id="3228" name="Oval 156"/>
          <p:cNvSpPr>
            <a:spLocks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78</a:t>
            </a:r>
          </a:p>
        </p:txBody>
      </p:sp>
      <p:sp>
        <p:nvSpPr>
          <p:cNvPr id="3229" name="Oval 157"/>
          <p:cNvSpPr>
            <a:spLocks noChangeArrowheads="1"/>
          </p:cNvSpPr>
          <p:nvPr/>
        </p:nvSpPr>
        <p:spPr bwMode="auto">
          <a:xfrm>
            <a:off x="18288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79</a:t>
            </a:r>
          </a:p>
        </p:txBody>
      </p:sp>
      <p:sp>
        <p:nvSpPr>
          <p:cNvPr id="3230" name="Oval 158"/>
          <p:cNvSpPr>
            <a:spLocks noChangeArrowheads="1"/>
          </p:cNvSpPr>
          <p:nvPr/>
        </p:nvSpPr>
        <p:spPr bwMode="auto">
          <a:xfrm>
            <a:off x="1600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3231" name="Oval 159"/>
          <p:cNvSpPr>
            <a:spLocks noChangeArrowheads="1"/>
          </p:cNvSpPr>
          <p:nvPr/>
        </p:nvSpPr>
        <p:spPr bwMode="auto">
          <a:xfrm>
            <a:off x="12192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94</a:t>
            </a:r>
          </a:p>
        </p:txBody>
      </p:sp>
      <p:sp>
        <p:nvSpPr>
          <p:cNvPr id="3232" name="Oval 160"/>
          <p:cNvSpPr>
            <a:spLocks noChangeArrowheads="1"/>
          </p:cNvSpPr>
          <p:nvPr/>
        </p:nvSpPr>
        <p:spPr bwMode="auto">
          <a:xfrm>
            <a:off x="14478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93</a:t>
            </a:r>
          </a:p>
        </p:txBody>
      </p:sp>
      <p:sp>
        <p:nvSpPr>
          <p:cNvPr id="3233" name="Oval 161"/>
          <p:cNvSpPr>
            <a:spLocks noChangeArrowheads="1"/>
          </p:cNvSpPr>
          <p:nvPr/>
        </p:nvSpPr>
        <p:spPr bwMode="auto">
          <a:xfrm>
            <a:off x="16764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92</a:t>
            </a:r>
          </a:p>
        </p:txBody>
      </p:sp>
      <p:sp>
        <p:nvSpPr>
          <p:cNvPr id="3234" name="Oval 162"/>
          <p:cNvSpPr>
            <a:spLocks noChangeArrowheads="1"/>
          </p:cNvSpPr>
          <p:nvPr/>
        </p:nvSpPr>
        <p:spPr bwMode="auto">
          <a:xfrm>
            <a:off x="18288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91</a:t>
            </a:r>
          </a:p>
        </p:txBody>
      </p:sp>
      <p:sp>
        <p:nvSpPr>
          <p:cNvPr id="3235" name="Oval 163"/>
          <p:cNvSpPr>
            <a:spLocks noChangeArrowheads="1"/>
          </p:cNvSpPr>
          <p:nvPr/>
        </p:nvSpPr>
        <p:spPr bwMode="auto">
          <a:xfrm>
            <a:off x="20574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3236" name="Oval 164"/>
          <p:cNvSpPr>
            <a:spLocks noChangeArrowheads="1"/>
          </p:cNvSpPr>
          <p:nvPr/>
        </p:nvSpPr>
        <p:spPr bwMode="auto">
          <a:xfrm>
            <a:off x="25146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89</a:t>
            </a:r>
          </a:p>
        </p:txBody>
      </p:sp>
      <p:sp>
        <p:nvSpPr>
          <p:cNvPr id="3237" name="Oval 165"/>
          <p:cNvSpPr>
            <a:spLocks noChangeArrowheads="1"/>
          </p:cNvSpPr>
          <p:nvPr/>
        </p:nvSpPr>
        <p:spPr bwMode="auto">
          <a:xfrm>
            <a:off x="27432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88</a:t>
            </a:r>
          </a:p>
        </p:txBody>
      </p:sp>
      <p:sp>
        <p:nvSpPr>
          <p:cNvPr id="3238" name="Oval 166"/>
          <p:cNvSpPr>
            <a:spLocks noChangeArrowheads="1"/>
          </p:cNvSpPr>
          <p:nvPr/>
        </p:nvSpPr>
        <p:spPr bwMode="auto">
          <a:xfrm>
            <a:off x="30480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3239" name="Oval 167"/>
          <p:cNvSpPr>
            <a:spLocks noChangeArrowheads="1"/>
          </p:cNvSpPr>
          <p:nvPr/>
        </p:nvSpPr>
        <p:spPr bwMode="auto">
          <a:xfrm>
            <a:off x="32766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86</a:t>
            </a:r>
          </a:p>
        </p:txBody>
      </p:sp>
      <p:sp>
        <p:nvSpPr>
          <p:cNvPr id="3240" name="Oval 168"/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85</a:t>
            </a:r>
          </a:p>
        </p:txBody>
      </p:sp>
      <p:sp>
        <p:nvSpPr>
          <p:cNvPr id="3241" name="Oval 169"/>
          <p:cNvSpPr>
            <a:spLocks noChangeArrowheads="1"/>
          </p:cNvSpPr>
          <p:nvPr/>
        </p:nvSpPr>
        <p:spPr bwMode="auto">
          <a:xfrm>
            <a:off x="4038600" y="3733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3242" name="Oval 170"/>
          <p:cNvSpPr>
            <a:spLocks noChangeArrowheads="1"/>
          </p:cNvSpPr>
          <p:nvPr/>
        </p:nvSpPr>
        <p:spPr bwMode="auto">
          <a:xfrm>
            <a:off x="4038600" y="3962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83</a:t>
            </a:r>
          </a:p>
        </p:txBody>
      </p:sp>
      <p:sp>
        <p:nvSpPr>
          <p:cNvPr id="3243" name="Oval 171"/>
          <p:cNvSpPr>
            <a:spLocks noChangeArrowheads="1"/>
          </p:cNvSpPr>
          <p:nvPr/>
        </p:nvSpPr>
        <p:spPr bwMode="auto">
          <a:xfrm>
            <a:off x="3810000" y="480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69</a:t>
            </a:r>
          </a:p>
        </p:txBody>
      </p:sp>
      <p:sp>
        <p:nvSpPr>
          <p:cNvPr id="3244" name="Oval 172"/>
          <p:cNvSpPr>
            <a:spLocks noChangeArrowheads="1"/>
          </p:cNvSpPr>
          <p:nvPr/>
        </p:nvSpPr>
        <p:spPr bwMode="auto">
          <a:xfrm>
            <a:off x="4114800" y="480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68</a:t>
            </a:r>
          </a:p>
        </p:txBody>
      </p:sp>
      <p:sp>
        <p:nvSpPr>
          <p:cNvPr id="3245" name="Oval 173"/>
          <p:cNvSpPr>
            <a:spLocks noChangeArrowheads="1"/>
          </p:cNvSpPr>
          <p:nvPr/>
        </p:nvSpPr>
        <p:spPr bwMode="auto">
          <a:xfrm>
            <a:off x="60960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3246" name="Oval 174"/>
          <p:cNvSpPr>
            <a:spLocks noChangeArrowheads="1"/>
          </p:cNvSpPr>
          <p:nvPr/>
        </p:nvSpPr>
        <p:spPr bwMode="auto">
          <a:xfrm>
            <a:off x="5638800" y="1219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101</a:t>
            </a:r>
          </a:p>
        </p:txBody>
      </p:sp>
      <p:sp>
        <p:nvSpPr>
          <p:cNvPr id="3247" name="Oval 17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102</a:t>
            </a:r>
          </a:p>
        </p:txBody>
      </p:sp>
      <p:sp>
        <p:nvSpPr>
          <p:cNvPr id="3248" name="Oval 176"/>
          <p:cNvSpPr>
            <a:spLocks noChangeArrowheads="1"/>
          </p:cNvSpPr>
          <p:nvPr/>
        </p:nvSpPr>
        <p:spPr bwMode="auto">
          <a:xfrm>
            <a:off x="3886200" y="1981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103</a:t>
            </a:r>
          </a:p>
        </p:txBody>
      </p:sp>
      <p:sp>
        <p:nvSpPr>
          <p:cNvPr id="3249" name="Oval 177"/>
          <p:cNvSpPr>
            <a:spLocks noChangeArrowheads="1"/>
          </p:cNvSpPr>
          <p:nvPr/>
        </p:nvSpPr>
        <p:spPr bwMode="auto">
          <a:xfrm>
            <a:off x="2438400" y="1981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104</a:t>
            </a:r>
          </a:p>
        </p:txBody>
      </p:sp>
      <p:sp>
        <p:nvSpPr>
          <p:cNvPr id="3250" name="Oval 178"/>
          <p:cNvSpPr>
            <a:spLocks noChangeArrowheads="1"/>
          </p:cNvSpPr>
          <p:nvPr/>
        </p:nvSpPr>
        <p:spPr bwMode="auto">
          <a:xfrm>
            <a:off x="3810000" y="91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105</a:t>
            </a:r>
          </a:p>
        </p:txBody>
      </p:sp>
      <p:sp>
        <p:nvSpPr>
          <p:cNvPr id="3251" name="Oval 179"/>
          <p:cNvSpPr>
            <a:spLocks noChangeArrowheads="1"/>
          </p:cNvSpPr>
          <p:nvPr/>
        </p:nvSpPr>
        <p:spPr bwMode="auto">
          <a:xfrm>
            <a:off x="2438400" y="99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106</a:t>
            </a:r>
          </a:p>
        </p:txBody>
      </p:sp>
      <p:sp>
        <p:nvSpPr>
          <p:cNvPr id="3252" name="Oval 180"/>
          <p:cNvSpPr>
            <a:spLocks noChangeArrowheads="1"/>
          </p:cNvSpPr>
          <p:nvPr/>
        </p:nvSpPr>
        <p:spPr bwMode="auto">
          <a:xfrm>
            <a:off x="1828800" y="26670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108</a:t>
            </a:r>
          </a:p>
        </p:txBody>
      </p:sp>
      <p:sp>
        <p:nvSpPr>
          <p:cNvPr id="3253" name="Oval 181"/>
          <p:cNvSpPr>
            <a:spLocks noChangeArrowheads="1"/>
          </p:cNvSpPr>
          <p:nvPr/>
        </p:nvSpPr>
        <p:spPr bwMode="auto">
          <a:xfrm>
            <a:off x="2362200" y="4876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114</a:t>
            </a:r>
          </a:p>
        </p:txBody>
      </p:sp>
      <p:sp>
        <p:nvSpPr>
          <p:cNvPr id="3254" name="Oval 182"/>
          <p:cNvSpPr>
            <a:spLocks noChangeArrowheads="1"/>
          </p:cNvSpPr>
          <p:nvPr/>
        </p:nvSpPr>
        <p:spPr bwMode="auto">
          <a:xfrm>
            <a:off x="3810000" y="3886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115</a:t>
            </a:r>
          </a:p>
        </p:txBody>
      </p:sp>
      <p:sp>
        <p:nvSpPr>
          <p:cNvPr id="3255" name="Oval 183"/>
          <p:cNvSpPr>
            <a:spLocks noChangeArrowheads="1"/>
          </p:cNvSpPr>
          <p:nvPr/>
        </p:nvSpPr>
        <p:spPr bwMode="auto">
          <a:xfrm>
            <a:off x="2362200" y="38862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116</a:t>
            </a:r>
          </a:p>
        </p:txBody>
      </p:sp>
      <p:sp>
        <p:nvSpPr>
          <p:cNvPr id="3256" name="Oval 184"/>
          <p:cNvSpPr>
            <a:spLocks noChangeArrowheads="1"/>
          </p:cNvSpPr>
          <p:nvPr/>
        </p:nvSpPr>
        <p:spPr bwMode="auto">
          <a:xfrm>
            <a:off x="3962400" y="4876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113</a:t>
            </a:r>
          </a:p>
        </p:txBody>
      </p:sp>
      <p:sp>
        <p:nvSpPr>
          <p:cNvPr id="3257" name="Oval 185"/>
          <p:cNvSpPr>
            <a:spLocks noChangeArrowheads="1"/>
          </p:cNvSpPr>
          <p:nvPr/>
        </p:nvSpPr>
        <p:spPr bwMode="auto">
          <a:xfrm>
            <a:off x="2362200" y="4724400"/>
            <a:ext cx="152400" cy="15240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14</a:t>
            </a:r>
          </a:p>
        </p:txBody>
      </p:sp>
      <p:sp>
        <p:nvSpPr>
          <p:cNvPr id="3258" name="Oval 186"/>
          <p:cNvSpPr>
            <a:spLocks noChangeArrowheads="1"/>
          </p:cNvSpPr>
          <p:nvPr/>
        </p:nvSpPr>
        <p:spPr bwMode="auto">
          <a:xfrm>
            <a:off x="4038600" y="41910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82</a:t>
            </a:r>
          </a:p>
        </p:txBody>
      </p:sp>
      <p:sp>
        <p:nvSpPr>
          <p:cNvPr id="3259" name="Oval 187"/>
          <p:cNvSpPr>
            <a:spLocks noChangeArrowheads="1"/>
          </p:cNvSpPr>
          <p:nvPr/>
        </p:nvSpPr>
        <p:spPr bwMode="auto">
          <a:xfrm>
            <a:off x="4038600" y="4419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CCE7E9"/>
              </a:gs>
              <a:gs pos="100000">
                <a:srgbClr val="BBE0E3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BBE0E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0066"/>
                </a:solidFill>
              </a:rPr>
              <a:t>81</a:t>
            </a:r>
          </a:p>
        </p:txBody>
      </p:sp>
      <p:sp>
        <p:nvSpPr>
          <p:cNvPr id="3260" name="Oval 188"/>
          <p:cNvSpPr>
            <a:spLocks noChangeArrowheads="1"/>
          </p:cNvSpPr>
          <p:nvPr/>
        </p:nvSpPr>
        <p:spPr bwMode="auto">
          <a:xfrm>
            <a:off x="1219200" y="908050"/>
            <a:ext cx="176213" cy="158750"/>
          </a:xfrm>
          <a:prstGeom prst="ellipse">
            <a:avLst/>
          </a:prstGeom>
          <a:gradFill rotWithShape="0">
            <a:gsLst>
              <a:gs pos="0">
                <a:srgbClr val="D41616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3261" name="Oval 189"/>
          <p:cNvSpPr>
            <a:spLocks noChangeArrowheads="1"/>
          </p:cNvSpPr>
          <p:nvPr/>
        </p:nvSpPr>
        <p:spPr bwMode="auto">
          <a:xfrm>
            <a:off x="1143000" y="762000"/>
            <a:ext cx="152400" cy="152400"/>
          </a:xfrm>
          <a:prstGeom prst="ellipse">
            <a:avLst/>
          </a:prstGeom>
          <a:solidFill>
            <a:srgbClr val="FFCC00"/>
          </a:solidFill>
          <a:ln w="324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A50021"/>
                </a:solidFill>
              </a:rPr>
              <a:t>58</a:t>
            </a:r>
          </a:p>
        </p:txBody>
      </p:sp>
      <p:sp>
        <p:nvSpPr>
          <p:cNvPr id="3262" name="Oval 190"/>
          <p:cNvSpPr>
            <a:spLocks noChangeArrowheads="1"/>
          </p:cNvSpPr>
          <p:nvPr/>
        </p:nvSpPr>
        <p:spPr bwMode="auto">
          <a:xfrm>
            <a:off x="914400" y="762000"/>
            <a:ext cx="152400" cy="152400"/>
          </a:xfrm>
          <a:prstGeom prst="ellipse">
            <a:avLst/>
          </a:prstGeom>
          <a:solidFill>
            <a:srgbClr val="FFCC00"/>
          </a:solidFill>
          <a:ln w="324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A50021"/>
                </a:solidFill>
              </a:rPr>
              <a:t>59</a:t>
            </a:r>
          </a:p>
        </p:txBody>
      </p:sp>
      <p:sp>
        <p:nvSpPr>
          <p:cNvPr id="3263" name="Oval 191"/>
          <p:cNvSpPr>
            <a:spLocks noChangeArrowheads="1"/>
          </p:cNvSpPr>
          <p:nvPr/>
        </p:nvSpPr>
        <p:spPr bwMode="auto">
          <a:xfrm>
            <a:off x="1295400" y="762000"/>
            <a:ext cx="152400" cy="152400"/>
          </a:xfrm>
          <a:prstGeom prst="ellipse">
            <a:avLst/>
          </a:prstGeom>
          <a:solidFill>
            <a:srgbClr val="FFCC00"/>
          </a:solidFill>
          <a:ln w="324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A50021"/>
                </a:solidFill>
              </a:rPr>
              <a:t>57</a:t>
            </a:r>
          </a:p>
        </p:txBody>
      </p:sp>
      <p:sp>
        <p:nvSpPr>
          <p:cNvPr id="3264" name="Oval 192"/>
          <p:cNvSpPr>
            <a:spLocks noChangeArrowheads="1"/>
          </p:cNvSpPr>
          <p:nvPr/>
        </p:nvSpPr>
        <p:spPr bwMode="auto">
          <a:xfrm>
            <a:off x="1295400" y="9906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109</a:t>
            </a:r>
          </a:p>
        </p:txBody>
      </p:sp>
      <p:grpSp>
        <p:nvGrpSpPr>
          <p:cNvPr id="3265" name="Group 193"/>
          <p:cNvGrpSpPr>
            <a:grpSpLocks/>
          </p:cNvGrpSpPr>
          <p:nvPr/>
        </p:nvGrpSpPr>
        <p:grpSpPr bwMode="auto">
          <a:xfrm>
            <a:off x="4495800" y="3352800"/>
            <a:ext cx="1293813" cy="1141413"/>
            <a:chOff x="2832" y="2112"/>
            <a:chExt cx="815" cy="719"/>
          </a:xfrm>
        </p:grpSpPr>
        <p:sp>
          <p:nvSpPr>
            <p:cNvPr id="3266" name="AutoShape 194"/>
            <p:cNvSpPr>
              <a:spLocks noChangeArrowheads="1"/>
            </p:cNvSpPr>
            <p:nvPr/>
          </p:nvSpPr>
          <p:spPr bwMode="auto">
            <a:xfrm>
              <a:off x="2832" y="2112"/>
              <a:ext cx="815" cy="719"/>
            </a:xfrm>
            <a:prstGeom prst="roundRect">
              <a:avLst>
                <a:gd name="adj" fmla="val 9167"/>
              </a:avLst>
            </a:prstGeom>
            <a:solidFill>
              <a:srgbClr val="BBE0E3"/>
            </a:solidFill>
            <a:ln w="9360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800">
                <a:solidFill>
                  <a:srgbClr val="000066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0066"/>
                  </a:solidFill>
                </a:rPr>
                <a:t>            Stargate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800">
                <a:solidFill>
                  <a:srgbClr val="000066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0066"/>
                  </a:solidFill>
                </a:rPr>
                <a:t>            tmoteSky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800">
                <a:solidFill>
                  <a:srgbClr val="000066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0066"/>
                  </a:solidFill>
                </a:rPr>
                <a:t>            MicaZ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800">
                <a:solidFill>
                  <a:srgbClr val="000066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0066"/>
                  </a:solidFill>
                </a:rPr>
                <a:t>            Maxfor TIP810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800">
                <a:solidFill>
                  <a:srgbClr val="000066"/>
                </a:solidFill>
              </a:endParaRPr>
            </a:p>
          </p:txBody>
        </p:sp>
        <p:sp>
          <p:nvSpPr>
            <p:cNvPr id="3267" name="AutoShape 195"/>
            <p:cNvSpPr>
              <a:spLocks noChangeArrowheads="1"/>
            </p:cNvSpPr>
            <p:nvPr/>
          </p:nvSpPr>
          <p:spPr bwMode="auto">
            <a:xfrm>
              <a:off x="2880" y="2160"/>
              <a:ext cx="191" cy="62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8" name="Oval 196"/>
            <p:cNvSpPr>
              <a:spLocks noChangeArrowheads="1"/>
            </p:cNvSpPr>
            <p:nvPr/>
          </p:nvSpPr>
          <p:spPr bwMode="auto">
            <a:xfrm>
              <a:off x="2928" y="2208"/>
              <a:ext cx="95" cy="95"/>
            </a:xfrm>
            <a:prstGeom prst="ellipse">
              <a:avLst/>
            </a:prstGeom>
            <a:gradFill rotWithShape="0">
              <a:gsLst>
                <a:gs pos="0">
                  <a:srgbClr val="D41616"/>
                </a:gs>
                <a:gs pos="100000">
                  <a:srgbClr val="A50021"/>
                </a:gs>
              </a:gsLst>
              <a:path path="shape">
                <a:fillToRect l="50000" t="50000" r="50000" b="50000"/>
              </a:path>
            </a:gradFill>
            <a:ln w="12600">
              <a:solidFill>
                <a:srgbClr val="A5002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9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269" name="Oval 197"/>
            <p:cNvSpPr>
              <a:spLocks noChangeArrowheads="1"/>
            </p:cNvSpPr>
            <p:nvPr/>
          </p:nvSpPr>
          <p:spPr bwMode="auto">
            <a:xfrm>
              <a:off x="2928" y="2352"/>
              <a:ext cx="95" cy="95"/>
            </a:xfrm>
            <a:prstGeom prst="ellipse">
              <a:avLst/>
            </a:prstGeom>
            <a:gradFill rotWithShape="0">
              <a:gsLst>
                <a:gs pos="0">
                  <a:srgbClr val="CCE7E9"/>
                </a:gs>
                <a:gs pos="100000">
                  <a:srgbClr val="BBE0E3"/>
                </a:gs>
              </a:gsLst>
              <a:path path="shape">
                <a:fillToRect l="50000" t="50000" r="50000" b="50000"/>
              </a:path>
            </a:gradFill>
            <a:ln w="3240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3270" name="Oval 198"/>
            <p:cNvSpPr>
              <a:spLocks noChangeArrowheads="1"/>
            </p:cNvSpPr>
            <p:nvPr/>
          </p:nvSpPr>
          <p:spPr bwMode="auto">
            <a:xfrm>
              <a:off x="2928" y="2496"/>
              <a:ext cx="95" cy="95"/>
            </a:xfrm>
            <a:prstGeom prst="ellipse">
              <a:avLst/>
            </a:prstGeom>
            <a:gradFill rotWithShape="0">
              <a:gsLst>
                <a:gs pos="0">
                  <a:srgbClr val="AFDB83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3240">
              <a:solidFill>
                <a:srgbClr val="CC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003300"/>
                  </a:solidFill>
                </a:rPr>
                <a:t>3</a:t>
              </a:r>
            </a:p>
          </p:txBody>
        </p:sp>
        <p:sp>
          <p:nvSpPr>
            <p:cNvPr id="3271" name="Oval 199"/>
            <p:cNvSpPr>
              <a:spLocks noChangeArrowheads="1"/>
            </p:cNvSpPr>
            <p:nvPr/>
          </p:nvSpPr>
          <p:spPr bwMode="auto">
            <a:xfrm>
              <a:off x="2928" y="2640"/>
              <a:ext cx="95" cy="95"/>
            </a:xfrm>
            <a:prstGeom prst="ellipse">
              <a:avLst/>
            </a:prstGeom>
            <a:solidFill>
              <a:srgbClr val="FFCC00"/>
            </a:solidFill>
            <a:ln w="3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800">
                  <a:solidFill>
                    <a:srgbClr val="A50021"/>
                  </a:solidFill>
                </a:rPr>
                <a:t>4</a:t>
              </a:r>
            </a:p>
          </p:txBody>
        </p:sp>
      </p:grpSp>
      <p:sp>
        <p:nvSpPr>
          <p:cNvPr id="3272" name="Oval 200"/>
          <p:cNvSpPr>
            <a:spLocks noChangeArrowheads="1"/>
          </p:cNvSpPr>
          <p:nvPr/>
        </p:nvSpPr>
        <p:spPr bwMode="auto">
          <a:xfrm>
            <a:off x="5257800" y="4876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112</a:t>
            </a:r>
          </a:p>
        </p:txBody>
      </p:sp>
      <p:sp>
        <p:nvSpPr>
          <p:cNvPr id="3273" name="Oval 201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gradFill rotWithShape="0">
            <a:gsLst>
              <a:gs pos="0">
                <a:srgbClr val="AFDB8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240">
            <a:solidFill>
              <a:srgbClr val="CC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solidFill>
                  <a:srgbClr val="003300"/>
                </a:solidFill>
              </a:rPr>
              <a:t>107</a:t>
            </a:r>
          </a:p>
        </p:txBody>
      </p:sp>
      <p:pic>
        <p:nvPicPr>
          <p:cNvPr id="3274" name="Picture 2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5211763"/>
            <a:ext cx="15541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굴림"/>
        <a:ea typeface="굴림"/>
        <a:cs typeface="굴림"/>
      </a:majorFont>
      <a:minorFont>
        <a:latin typeface="굴림"/>
        <a:ea typeface="굴림"/>
        <a:cs typeface="굴림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굴림" charset="0"/>
            <a:ea typeface="굴림" charset="0"/>
            <a:cs typeface="굴림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굴림" charset="0"/>
            <a:ea typeface="굴림" charset="0"/>
            <a:cs typeface="굴림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10307</TotalTime>
  <Words>142</Words>
  <Application>Microsoft Macintosh PowerPoint</Application>
  <PresentationFormat>On-screen Show (4:3)</PresentationFormat>
  <Paragraphs>137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굴림</vt:lpstr>
      <vt:lpstr>Arial Rounded MT Bold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710story</dc:creator>
  <cp:lastModifiedBy>Pedro</cp:lastModifiedBy>
  <cp:revision>70</cp:revision>
  <cp:lastPrinted>1601-01-01T00:00:00Z</cp:lastPrinted>
  <dcterms:created xsi:type="dcterms:W3CDTF">2005-02-01T18:52:16Z</dcterms:created>
  <dcterms:modified xsi:type="dcterms:W3CDTF">2014-02-14T23:11:17Z</dcterms:modified>
</cp:coreProperties>
</file>